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4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6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7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8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9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10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theme/theme11.xml" ContentType="application/vnd.openxmlformats-officedocument.theme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theme/theme12.xml" ContentType="application/vnd.openxmlformats-officedocument.theme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theme/theme13.xml" ContentType="application/vnd.openxmlformats-officedocument.theme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theme/theme14.xml" ContentType="application/vnd.openxmlformats-officedocument.theme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theme/theme15.xml" ContentType="application/vnd.openxmlformats-officedocument.theme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theme/theme16.xml" ContentType="application/vnd.openxmlformats-officedocument.theme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theme/theme17.xml" ContentType="application/vnd.openxmlformats-officedocument.theme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theme/theme18.xml" ContentType="application/vnd.openxmlformats-officedocument.theme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theme/theme19.xml" ContentType="application/vnd.openxmlformats-officedocument.theme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theme/theme20.xml" ContentType="application/vnd.openxmlformats-officedocument.theme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theme/theme21.xml" ContentType="application/vnd.openxmlformats-officedocument.theme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  <p:sldMasterId id="2147483728" r:id="rId3"/>
    <p:sldMasterId id="2147483762" r:id="rId4"/>
    <p:sldMasterId id="2147483796" r:id="rId5"/>
    <p:sldMasterId id="2147483830" r:id="rId6"/>
    <p:sldMasterId id="2147483864" r:id="rId7"/>
    <p:sldMasterId id="2147483898" r:id="rId8"/>
    <p:sldMasterId id="2147483932" r:id="rId9"/>
    <p:sldMasterId id="2147483966" r:id="rId10"/>
    <p:sldMasterId id="2147484000" r:id="rId11"/>
    <p:sldMasterId id="2147484034" r:id="rId12"/>
    <p:sldMasterId id="2147484065" r:id="rId13"/>
    <p:sldMasterId id="2147484090" r:id="rId14"/>
    <p:sldMasterId id="2147484124" r:id="rId15"/>
    <p:sldMasterId id="2147484158" r:id="rId16"/>
    <p:sldMasterId id="2147484192" r:id="rId17"/>
    <p:sldMasterId id="2147484226" r:id="rId18"/>
    <p:sldMasterId id="2147484260" r:id="rId19"/>
    <p:sldMasterId id="2147484294" r:id="rId20"/>
    <p:sldMasterId id="2147484328" r:id="rId21"/>
    <p:sldMasterId id="2147484362" r:id="rId22"/>
  </p:sldMasterIdLst>
  <p:notesMasterIdLst>
    <p:notesMasterId r:id="rId42"/>
  </p:notesMasterIdLst>
  <p:sldIdLst>
    <p:sldId id="259" r:id="rId23"/>
    <p:sldId id="272" r:id="rId24"/>
    <p:sldId id="281" r:id="rId25"/>
    <p:sldId id="264" r:id="rId26"/>
    <p:sldId id="278" r:id="rId27"/>
    <p:sldId id="266" r:id="rId28"/>
    <p:sldId id="280" r:id="rId29"/>
    <p:sldId id="275" r:id="rId30"/>
    <p:sldId id="270" r:id="rId31"/>
    <p:sldId id="269" r:id="rId32"/>
    <p:sldId id="276" r:id="rId33"/>
    <p:sldId id="282" r:id="rId34"/>
    <p:sldId id="290" r:id="rId35"/>
    <p:sldId id="291" r:id="rId36"/>
    <p:sldId id="292" r:id="rId37"/>
    <p:sldId id="293" r:id="rId38"/>
    <p:sldId id="294" r:id="rId39"/>
    <p:sldId id="283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troLabs 2017" id="{C13B8DA9-70EA-415A-B3E9-0AE58B5068AD}">
          <p14:sldIdLst>
            <p14:sldId id="259"/>
            <p14:sldId id="272"/>
            <p14:sldId id="281"/>
            <p14:sldId id="264"/>
            <p14:sldId id="278"/>
            <p14:sldId id="266"/>
            <p14:sldId id="280"/>
            <p14:sldId id="275"/>
            <p14:sldId id="270"/>
            <p14:sldId id="269"/>
            <p14:sldId id="276"/>
          </p14:sldIdLst>
        </p14:section>
        <p14:section name="Survey Results" id="{DAD0C552-4CEC-4897-8F1B-6D5BF4FA6678}">
          <p14:sldIdLst>
            <p14:sldId id="282"/>
            <p14:sldId id="290"/>
            <p14:sldId id="291"/>
            <p14:sldId id="292"/>
            <p14:sldId id="293"/>
            <p14:sldId id="294"/>
            <p14:sldId id="28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6" autoAdjust="0"/>
    <p:restoredTop sz="94373" autoAdjust="0"/>
  </p:normalViewPr>
  <p:slideViewPr>
    <p:cSldViewPr snapToGrid="0">
      <p:cViewPr varScale="1">
        <p:scale>
          <a:sx n="65" d="100"/>
          <a:sy n="65" d="100"/>
        </p:scale>
        <p:origin x="6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7.xml"/><Relationship Id="rId41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57404-EEED-43AE-B0B1-5B095D68051C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B296A-AFD5-4CDC-8AC5-26ECC7B2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3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20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01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1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19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2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3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5.png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4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4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6.xml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6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8.xml"/></Relationships>
</file>

<file path=ppt/slideLayouts/_rels/slideLayout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8.xml"/></Relationships>
</file>

<file path=ppt/slideLayouts/_rels/slideLayout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8.xml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8.xml"/></Relationships>
</file>

<file path=ppt/slideLayouts/_rels/slideLayout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8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9.xml"/></Relationships>
</file>

<file path=ppt/slideLayouts/_rels/slideLayout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9.xml"/></Relationships>
</file>

<file path=ppt/slideLayouts/_rels/slideLayout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9.xml"/></Relationships>
</file>

<file path=ppt/slideLayouts/_rels/slideLayout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9.xml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9.xml"/></Relationships>
</file>

<file path=ppt/slideLayouts/_rels/slideLayout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0.xml"/></Relationships>
</file>

<file path=ppt/slideLayouts/_rels/slideLayout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0.xml"/></Relationships>
</file>

<file path=ppt/slideLayouts/_rels/slideLayout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0.xml"/></Relationships>
</file>

<file path=ppt/slideLayouts/_rels/slideLayout6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0.xml"/></Relationships>
</file>

<file path=ppt/slideLayouts/_rels/slideLayout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0.xml"/></Relationships>
</file>

<file path=ppt/slideLayouts/_rels/slideLayout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0.xml"/></Relationships>
</file>

<file path=ppt/slideLayouts/_rels/slideLayout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0.xml"/></Relationships>
</file>

<file path=ppt/slideLayouts/_rels/slideLayout6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6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0.xml"/></Relationships>
</file>

<file path=ppt/slideLayouts/_rels/slideLayout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0.xml"/></Relationships>
</file>

<file path=ppt/slideLayouts/_rels/slideLayout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1.xml"/></Relationships>
</file>

<file path=ppt/slideLayouts/_rels/slideLayout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1.xml"/></Relationships>
</file>

<file path=ppt/slideLayouts/_rels/slideLayout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6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1.xml"/></Relationships>
</file>

<file path=ppt/slideLayouts/_rels/slideLayout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1.xml"/></Relationships>
</file>

<file path=ppt/slideLayouts/_rels/slideLayout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1.xml"/></Relationships>
</file>

<file path=ppt/slideLayouts/_rels/slideLayout6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1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1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1.xml"/></Relationships>
</file>

<file path=ppt/slideLayouts/_rels/slideLayout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1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1.xml"/></Relationships>
</file>

<file path=ppt/slideLayouts/_rels/slideLayout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2.xml"/></Relationships>
</file>

<file path=ppt/slideLayouts/_rels/slideLayout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2.xml"/></Relationships>
</file>

<file path=ppt/slideLayouts/_rels/slideLayout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2.xml"/></Relationships>
</file>

<file path=ppt/slideLayouts/_rels/slideLayout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6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2.xml"/></Relationships>
</file>

<file path=ppt/slideLayouts/_rels/slideLayout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2.xml"/></Relationships>
</file>

<file path=ppt/slideLayouts/_rels/slideLayout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2.xml"/></Relationships>
</file>

<file path=ppt/slideLayouts/_rels/slideLayout6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2.xml"/></Relationships>
</file>

<file path=ppt/slideLayouts/_rels/slideLayout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2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2.xml"/></Relationships>
</file>

<file path=ppt/slideLayouts/_rels/slideLayout7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64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02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509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184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879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268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4902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35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880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57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722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422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08665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78023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33089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83538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402463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49789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67000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2853338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468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1472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07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07845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452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264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40644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329785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0334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35307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97075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772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43231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89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565904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51011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20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988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751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24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782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968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85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80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7121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3247031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261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285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5338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93745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4427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9997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188620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3274355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415914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77999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74335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305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72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570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120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596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20723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57378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97859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749490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9183839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474510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205965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648371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830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84168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6698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91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2213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25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880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344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42362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5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1619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889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843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737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562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23180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93247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90318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67900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842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0426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8944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77578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942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9894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381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722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29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981661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307295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9000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26026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53855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769062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31307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66776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620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1066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19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398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222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947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735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27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458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433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485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972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485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337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813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871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48755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6268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432117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450501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05133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18267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05824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90099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459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7462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823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67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044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6530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13901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231475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6953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60709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45084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81726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25478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752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1650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62408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958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6489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576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534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855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625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104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987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82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580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24618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222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080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80462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50859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71501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362384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4088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2726470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720438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460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63801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27718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095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577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75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98216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3728120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33293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04664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87654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31959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05154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022969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184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9138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205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003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720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201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358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777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965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42654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728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228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597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845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8658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73048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977898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09615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17593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35141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78559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213071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90295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785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828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414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57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269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31166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77782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654721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334674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4220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65884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05687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03265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167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9753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539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73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108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20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747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413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3528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567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223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5899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761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672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7118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80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559115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049698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2653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80345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328172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475496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460095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473315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2961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359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3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30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07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015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74615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43993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30280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776469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615108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75262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33519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5369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2276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109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012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464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702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741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8528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19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253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18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994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7870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97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55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0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20069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40632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60825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61245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75898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64177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96219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3209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6873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40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9610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869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749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67764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07761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475484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23659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29593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62437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02550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056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515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64771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6971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069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00653"/>
      </p:ext>
    </p:extLst>
  </p:cSld>
  <p:clrMapOvr>
    <a:masterClrMapping/>
  </p:clrMapOvr>
  <p:transition spd="med">
    <p:wipe dir="r"/>
  </p:transition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98128"/>
      </p:ext>
    </p:extLst>
  </p:cSld>
  <p:clrMapOvr>
    <a:masterClrMapping/>
  </p:clrMapOvr>
  <p:transition spd="med">
    <p:wipe dir="r"/>
  </p:transition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82104"/>
      </p:ext>
    </p:extLst>
  </p:cSld>
  <p:clrMapOvr>
    <a:masterClrMapping/>
  </p:clrMapOvr>
  <p:transition spd="med">
    <p:wipe dir="r"/>
  </p:transition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2018"/>
      </p:ext>
    </p:extLst>
  </p:cSld>
  <p:clrMapOvr>
    <a:masterClrMapping/>
  </p:clrMapOvr>
  <p:transition spd="med">
    <p:wipe dir="r"/>
  </p:transition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1685"/>
      </p:ext>
    </p:extLst>
  </p:cSld>
  <p:clrMapOvr>
    <a:masterClrMapping/>
  </p:clrMapOvr>
  <p:transition spd="med">
    <p:wipe dir="r"/>
  </p:transition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21201"/>
      </p:ext>
    </p:extLst>
  </p:cSld>
  <p:clrMapOvr>
    <a:masterClrMapping/>
  </p:clrMapOvr>
  <p:transition spd="med"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23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48515797"/>
      </p:ext>
    </p:extLst>
  </p:cSld>
  <p:clrMapOvr>
    <a:masterClrMapping/>
  </p:clrMapOvr>
  <p:transition spd="med">
    <p:wipe dir="r"/>
  </p:transition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7912952"/>
      </p:ext>
    </p:extLst>
  </p:cSld>
  <p:clrMapOvr>
    <a:masterClrMapping/>
  </p:clrMapOvr>
  <p:transition spd="med">
    <p:wipe dir="r"/>
  </p:transition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1089004"/>
      </p:ext>
    </p:extLst>
  </p:cSld>
  <p:clrMapOvr>
    <a:masterClrMapping/>
  </p:clrMapOvr>
  <p:transition spd="med">
    <p:wipe dir="r"/>
  </p:transition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3071944"/>
      </p:ext>
    </p:extLst>
  </p:cSld>
  <p:clrMapOvr>
    <a:masterClrMapping/>
  </p:clrMapOvr>
  <p:transition spd="med">
    <p:wipe dir="r"/>
  </p:transition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022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0222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1271024"/>
      </p:ext>
    </p:extLst>
  </p:cSld>
  <p:clrMapOvr>
    <a:masterClrMapping/>
  </p:clrMapOvr>
  <p:transition spd="med">
    <p:wipe dir="r"/>
  </p:transition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377751"/>
      </p:ext>
    </p:extLst>
  </p:cSld>
  <p:clrMapOvr>
    <a:masterClrMapping/>
  </p:clrMapOvr>
  <p:transition spd="med">
    <p:wipe dir="r"/>
  </p:transition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5730240" cy="111585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038766"/>
      </p:ext>
    </p:extLst>
  </p:cSld>
  <p:clrMapOvr>
    <a:masterClrMapping/>
  </p:clrMapOvr>
  <p:transition spd="med">
    <p:wipe dir="r"/>
  </p:transition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829782886"/>
      </p:ext>
    </p:extLst>
  </p:cSld>
  <p:clrMapOvr>
    <a:masterClrMapping/>
  </p:clrMapOvr>
  <p:transition spd="med">
    <p:wipe dir="r"/>
  </p:transition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625313"/>
      </p:ext>
    </p:extLst>
  </p:cSld>
  <p:clrMapOvr>
    <a:masterClrMapping/>
  </p:clrMapOvr>
  <p:transition spd="med">
    <p:wipe dir="r"/>
  </p:transition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48796"/>
      </p:ext>
    </p:extLst>
  </p:cSld>
  <p:clrMapOvr>
    <a:masterClrMapping/>
  </p:clrMapOvr>
  <p:transition spd="med"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04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76573"/>
      </p:ext>
    </p:extLst>
  </p:cSld>
  <p:clrMapOvr>
    <a:masterClrMapping/>
  </p:clrMapOvr>
  <p:transition spd="med">
    <p:wipe dir="r"/>
  </p:transition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75817"/>
      </p:ext>
    </p:extLst>
  </p:cSld>
  <p:clrMapOvr>
    <a:masterClrMapping/>
  </p:clrMapOvr>
  <p:transition spd="med">
    <p:wipe dir="r"/>
  </p:transition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38373"/>
      </p:ext>
    </p:extLst>
  </p:cSld>
  <p:clrMapOvr>
    <a:masterClrMapping/>
  </p:clrMapOvr>
  <p:transition spd="med">
    <p:wipe dir="r"/>
  </p:transition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7768"/>
      </p:ext>
    </p:extLst>
  </p:cSld>
  <p:clrMapOvr>
    <a:masterClrMapping/>
  </p:clrMapOvr>
  <p:transition spd="med">
    <p:wipe dir="r"/>
  </p:transition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08157"/>
      </p:ext>
    </p:extLst>
  </p:cSld>
  <p:clrMapOvr>
    <a:masterClrMapping/>
  </p:clrMapOvr>
  <p:transition spd="med">
    <p:wipe dir="r"/>
  </p:transition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70589"/>
      </p:ext>
    </p:extLst>
  </p:cSld>
  <p:clrMapOvr>
    <a:masterClrMapping/>
  </p:clrMapOvr>
  <p:transition spd="med">
    <p:wipe dir="r"/>
  </p:transition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84315"/>
      </p:ext>
    </p:extLst>
  </p:cSld>
  <p:clrMapOvr>
    <a:masterClrMapping/>
  </p:clrMapOvr>
  <p:transition spd="med">
    <p:wipe dir="r"/>
  </p:transition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48425"/>
      </p:ext>
    </p:extLst>
  </p:cSld>
  <p:clrMapOvr>
    <a:masterClrMapping/>
  </p:clrMapOvr>
  <p:transition spd="med">
    <p:wipe dir="r"/>
  </p:transition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hite title and su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609334"/>
          </a:xfrm>
          <a:prstGeom prst="rect">
            <a:avLst/>
          </a:prstGeom>
        </p:spPr>
        <p:txBody>
          <a:bodyPr lIns="0" rIns="0">
            <a:sp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80912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733811"/>
      </p:ext>
    </p:extLst>
  </p:cSld>
  <p:clrMapOvr>
    <a:masterClrMapping/>
  </p:clrMapOvr>
  <p:transition spd="med">
    <p:wipe dir="r"/>
  </p:transition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 b="7783"/>
          <a:stretch/>
        </p:blipFill>
        <p:spPr>
          <a:xfrm>
            <a:off x="0" y="0"/>
            <a:ext cx="12183533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7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73149879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19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</p:spTree>
    <p:extLst>
      <p:ext uri="{BB962C8B-B14F-4D97-AF65-F5344CB8AC3E}">
        <p14:creationId xmlns:p14="http://schemas.microsoft.com/office/powerpoint/2010/main" val="803016361"/>
      </p:ext>
    </p:extLst>
  </p:cSld>
  <p:clrMapOvr>
    <a:masterClrMapping/>
  </p:clrMapOvr>
  <p:transition spd="med">
    <p:wipe dir="r"/>
  </p:transition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tIns="45714" rIns="0" bIns="45714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60" y="1703926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4921" indent="-22644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223" indent="-306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08518074"/>
      </p:ext>
    </p:extLst>
  </p:cSld>
  <p:clrMapOvr>
    <a:masterClrMapping/>
  </p:clrMapOvr>
  <p:transition spd="med">
    <p:wipe dir="r"/>
  </p:transition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Architects Daughter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52" indent="-304752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 marL="1445468" indent="-226452"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3pPr>
            <a:lvl4pPr marL="1906831" indent="-224334">
              <a:spcBef>
                <a:spcPts val="4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4pPr>
            <a:lvl5pPr marL="2359732" indent="-22645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5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ll EMC Forum main graphic ppt siz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Forum mockup sized for ppt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64019"/>
      </p:ext>
    </p:extLst>
  </p:cSld>
  <p:clrMapOvr>
    <a:masterClrMapping/>
  </p:clrMapOvr>
  <p:transition spd="med">
    <p:wipe dir="r"/>
  </p:transition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l EMC Forum main graphic ppt size no headlin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28504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302192"/>
      </p:ext>
    </p:extLst>
  </p:cSld>
  <p:clrMapOvr>
    <a:masterClrMapping/>
  </p:clrMapOvr>
  <p:transition spd="med">
    <p:wipe dir="r"/>
  </p:transition>
  <p:hf hdr="0" ftr="0" dt="0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ll EMC Forum main graphic ppt size no headlin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529183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 descr="Forum cover no text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0" b="81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83614"/>
      </p:ext>
    </p:extLst>
  </p:cSld>
  <p:clrMapOvr>
    <a:masterClrMapping/>
  </p:clrMapOvr>
  <p:transition spd="med">
    <p:wipe dir="r"/>
  </p:transition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46575713"/>
      </p:ext>
    </p:extLst>
  </p:cSld>
  <p:clrMapOvr>
    <a:masterClrMapping/>
  </p:clrMapOvr>
  <p:transition spd="med">
    <p:wipe dir="r"/>
  </p:transition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5220936"/>
      </p:ext>
    </p:extLst>
  </p:cSld>
  <p:clrMapOvr>
    <a:masterClrMapping/>
  </p:clrMapOvr>
  <p:transition spd="med">
    <p:wipe dir="r"/>
  </p:transition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8393602"/>
      </p:ext>
    </p:extLst>
  </p:cSld>
  <p:clrMapOvr>
    <a:masterClrMapping/>
  </p:clrMapOvr>
  <p:transition spd="med">
    <p:wipe dir="r"/>
  </p:transition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596982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111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837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904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1783140"/>
      </p:ext>
    </p:extLst>
  </p:cSld>
  <p:clrMapOvr>
    <a:masterClrMapping/>
  </p:clrMapOvr>
  <p:transition spd="med">
    <p:wipe dir="r"/>
  </p:transition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8633006"/>
      </p:ext>
    </p:extLst>
  </p:cSld>
  <p:clrMapOvr>
    <a:masterClrMapping/>
  </p:clrMapOvr>
  <p:transition spd="med">
    <p:wipe dir="r"/>
  </p:transition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2"/>
            <a:ext cx="5730240" cy="1124677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05701091"/>
      </p:ext>
    </p:extLst>
  </p:cSld>
  <p:clrMapOvr>
    <a:masterClrMapping/>
  </p:clrMapOvr>
  <p:transition spd="med">
    <p:wipe dir="r"/>
  </p:transition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730552925"/>
      </p:ext>
    </p:extLst>
  </p:cSld>
  <p:clrMapOvr>
    <a:masterClrMapping/>
  </p:clrMapOvr>
  <p:transition spd="med">
    <p:wipe dir="r"/>
  </p:transition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471454"/>
      </p:ext>
    </p:extLst>
  </p:cSld>
  <p:clrMapOvr>
    <a:masterClrMapping/>
  </p:clrMapOvr>
  <p:transition spd="med">
    <p:wipe dir="r"/>
  </p:transition>
  <p:hf hdr="0" ftr="0" dt="0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69154"/>
      </p:ext>
    </p:extLst>
  </p:cSld>
  <p:clrMapOvr>
    <a:masterClrMapping/>
  </p:clrMapOvr>
  <p:transition spd="med">
    <p:wipe dir="r"/>
  </p:transition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54429"/>
      </p:ext>
    </p:extLst>
  </p:cSld>
  <p:clrMapOvr>
    <a:masterClrMapping/>
  </p:clrMapOvr>
  <p:transition spd="med">
    <p:wipe dir="r"/>
  </p:transition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</p:spTree>
    <p:extLst>
      <p:ext uri="{BB962C8B-B14F-4D97-AF65-F5344CB8AC3E}">
        <p14:creationId xmlns:p14="http://schemas.microsoft.com/office/powerpoint/2010/main" val="447088148"/>
      </p:ext>
    </p:extLst>
  </p:cSld>
  <p:clrMapOvr>
    <a:masterClrMapping/>
  </p:clrMapOvr>
  <p:transition spd="med">
    <p:wipe dir="r"/>
  </p:transition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97762" y="1023214"/>
            <a:ext cx="10572751" cy="417689"/>
          </a:xfrm>
          <a:prstGeom prst="rect">
            <a:avLst/>
          </a:prstGeom>
        </p:spPr>
        <p:txBody>
          <a:bodyPr lIns="0" tIns="45719" rIns="0" bIns="45719" anchor="t" anchorCtr="0"/>
          <a:lstStyle>
            <a:lvl1pPr marL="304784" indent="-304784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2588952"/>
      </p:ext>
    </p:extLst>
  </p:cSld>
  <p:clrMapOvr>
    <a:masterClrMapping/>
  </p:clrMapOvr>
  <p:transition spd="med">
    <p:wipe dir="r"/>
  </p:transition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018108"/>
            <a:ext cx="106070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6343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49066" y="6427716"/>
            <a:ext cx="1275588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83283"/>
      </p:ext>
    </p:extLst>
  </p:cSld>
  <p:clrMapOvr>
    <a:masterClrMapping/>
  </p:clrMapOvr>
  <p:transition spd="med"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539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9289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1"/>
              </a:buClr>
              <a:defRPr sz="3200">
                <a:solidFill>
                  <a:srgbClr val="717073"/>
                </a:solidFill>
              </a:defRPr>
            </a:lvl1pPr>
            <a:lvl2pPr>
              <a:spcBef>
                <a:spcPts val="400"/>
              </a:spcBef>
              <a:buClr>
                <a:schemeClr val="tx1"/>
              </a:buClr>
              <a:defRPr sz="2667">
                <a:solidFill>
                  <a:srgbClr val="717073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1"/>
              </a:buClr>
              <a:defRPr sz="2133">
                <a:solidFill>
                  <a:srgbClr val="717073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1"/>
              </a:buClr>
              <a:defRPr sz="1600">
                <a:solidFill>
                  <a:srgbClr val="717073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68365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832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2334554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414408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75175"/>
            <a:ext cx="10972800" cy="646759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7590586"/>
      </p:ext>
    </p:extLst>
  </p:cSld>
  <p:clrMapOvr>
    <a:masterClrMapping/>
  </p:clrMapOvr>
  <p:transition>
    <p:fade/>
  </p:transition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9"/>
            <a:ext cx="53848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24" indent="-304724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312" indent="-226426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6623" indent="-224309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59473" indent="-226426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9"/>
            <a:ext cx="53848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24" indent="-304724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312" indent="-226426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6623" indent="-224309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59473" indent="-226426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733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121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1951" y="357721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042477106"/>
      </p:ext>
    </p:extLst>
  </p:cSld>
  <p:clrMapOvr>
    <a:masterClrMapping/>
  </p:clrMapOvr>
  <p:transition spd="med">
    <p:wipe dir="r"/>
  </p:transition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642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141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404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239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833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4748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054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703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381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24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47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47185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087931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161458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71051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6211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6769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25051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42592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5379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4212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020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5220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26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058748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63605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616675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21843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61530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75934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482793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04166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530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69288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293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3883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513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545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2612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900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209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94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775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740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152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9461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334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90340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77140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570552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68554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09753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35579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21278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75903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71850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4579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167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731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82270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2348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4918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8522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201018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50778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09394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9552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471259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414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225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58074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24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784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692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24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604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5450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180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905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0942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787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58264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69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139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59495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16981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58218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472595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86580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05513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9084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715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288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838741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874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35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4882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1458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967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16513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52930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0841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81261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767437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966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25750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463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0516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522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771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386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871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58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188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416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9908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323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493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656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960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992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650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3299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6129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56457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04599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367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72243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283351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998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9747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482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287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0224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874628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21741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21504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484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84936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52625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66911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07903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205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3859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272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068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86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07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4760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09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318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70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954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579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737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0268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608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22859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403552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66328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008291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766672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51589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3012320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800743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595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5266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682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538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516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743880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60696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89532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068610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58637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512690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08877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904014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037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9132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012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337798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4787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5400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94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117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453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152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04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788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03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0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297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042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2059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9036668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18079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54823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116606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147897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281469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40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6405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946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061555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263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1313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872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19174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0524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18889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09002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867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05548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5228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85007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237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5769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681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4732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375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452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717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625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183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236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05938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878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9038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917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626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613461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99694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99324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444280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66319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159274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2840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232538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78854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76127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009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352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04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7707940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022528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98491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3364142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8720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81955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234041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07083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518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413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6922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684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367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414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0108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174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283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811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291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302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076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093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484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92350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00995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2429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656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74836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777393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8293658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976642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347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5658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6528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647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899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58278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237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55960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89257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973382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71627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93884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4322698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965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17831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180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6664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189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932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138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2287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439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835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3450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224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190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479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049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4735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81129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65918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993758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69424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404756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6158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15766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2553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243418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013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7798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902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354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375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258490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020472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826277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62403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44128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228795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854438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350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086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3435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4560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113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3923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246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131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2289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017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6814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64400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581865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0940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437070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10672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38704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04264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5946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82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394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57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78931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948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88042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5702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45753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036883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270258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54023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1410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72408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31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209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10.xml"/><Relationship Id="rId18" Type="http://schemas.openxmlformats.org/officeDocument/2006/relationships/slideLayout" Target="../slideLayouts/slideLayout315.xml"/><Relationship Id="rId26" Type="http://schemas.openxmlformats.org/officeDocument/2006/relationships/slideLayout" Target="../slideLayouts/slideLayout323.xml"/><Relationship Id="rId3" Type="http://schemas.openxmlformats.org/officeDocument/2006/relationships/slideLayout" Target="../slideLayouts/slideLayout300.xml"/><Relationship Id="rId21" Type="http://schemas.openxmlformats.org/officeDocument/2006/relationships/slideLayout" Target="../slideLayouts/slideLayout318.xml"/><Relationship Id="rId34" Type="http://schemas.openxmlformats.org/officeDocument/2006/relationships/theme" Target="../theme/theme10.xml"/><Relationship Id="rId7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9.xml"/><Relationship Id="rId17" Type="http://schemas.openxmlformats.org/officeDocument/2006/relationships/slideLayout" Target="../slideLayouts/slideLayout314.xml"/><Relationship Id="rId25" Type="http://schemas.openxmlformats.org/officeDocument/2006/relationships/slideLayout" Target="../slideLayouts/slideLayout322.xml"/><Relationship Id="rId33" Type="http://schemas.openxmlformats.org/officeDocument/2006/relationships/slideLayout" Target="../slideLayouts/slideLayout330.xml"/><Relationship Id="rId2" Type="http://schemas.openxmlformats.org/officeDocument/2006/relationships/slideLayout" Target="../slideLayouts/slideLayout299.xml"/><Relationship Id="rId16" Type="http://schemas.openxmlformats.org/officeDocument/2006/relationships/slideLayout" Target="../slideLayouts/slideLayout313.xml"/><Relationship Id="rId20" Type="http://schemas.openxmlformats.org/officeDocument/2006/relationships/slideLayout" Target="../slideLayouts/slideLayout317.xml"/><Relationship Id="rId29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24" Type="http://schemas.openxmlformats.org/officeDocument/2006/relationships/slideLayout" Target="../slideLayouts/slideLayout321.xml"/><Relationship Id="rId32" Type="http://schemas.openxmlformats.org/officeDocument/2006/relationships/slideLayout" Target="../slideLayouts/slideLayout329.xml"/><Relationship Id="rId5" Type="http://schemas.openxmlformats.org/officeDocument/2006/relationships/slideLayout" Target="../slideLayouts/slideLayout302.xml"/><Relationship Id="rId15" Type="http://schemas.openxmlformats.org/officeDocument/2006/relationships/slideLayout" Target="../slideLayouts/slideLayout312.xml"/><Relationship Id="rId23" Type="http://schemas.openxmlformats.org/officeDocument/2006/relationships/slideLayout" Target="../slideLayouts/slideLayout320.xml"/><Relationship Id="rId28" Type="http://schemas.openxmlformats.org/officeDocument/2006/relationships/slideLayout" Target="../slideLayouts/slideLayout325.xml"/><Relationship Id="rId10" Type="http://schemas.openxmlformats.org/officeDocument/2006/relationships/slideLayout" Target="../slideLayouts/slideLayout307.xml"/><Relationship Id="rId19" Type="http://schemas.openxmlformats.org/officeDocument/2006/relationships/slideLayout" Target="../slideLayouts/slideLayout316.xml"/><Relationship Id="rId31" Type="http://schemas.openxmlformats.org/officeDocument/2006/relationships/slideLayout" Target="../slideLayouts/slideLayout328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11.xml"/><Relationship Id="rId22" Type="http://schemas.openxmlformats.org/officeDocument/2006/relationships/slideLayout" Target="../slideLayouts/slideLayout319.xml"/><Relationship Id="rId27" Type="http://schemas.openxmlformats.org/officeDocument/2006/relationships/slideLayout" Target="../slideLayouts/slideLayout324.xml"/><Relationship Id="rId30" Type="http://schemas.openxmlformats.org/officeDocument/2006/relationships/slideLayout" Target="../slideLayouts/slideLayout327.xml"/><Relationship Id="rId35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13" Type="http://schemas.openxmlformats.org/officeDocument/2006/relationships/slideLayout" Target="../slideLayouts/slideLayout343.xml"/><Relationship Id="rId18" Type="http://schemas.openxmlformats.org/officeDocument/2006/relationships/slideLayout" Target="../slideLayouts/slideLayout348.xml"/><Relationship Id="rId26" Type="http://schemas.openxmlformats.org/officeDocument/2006/relationships/slideLayout" Target="../slideLayouts/slideLayout356.xml"/><Relationship Id="rId3" Type="http://schemas.openxmlformats.org/officeDocument/2006/relationships/slideLayout" Target="../slideLayouts/slideLayout333.xml"/><Relationship Id="rId21" Type="http://schemas.openxmlformats.org/officeDocument/2006/relationships/slideLayout" Target="../slideLayouts/slideLayout351.xml"/><Relationship Id="rId34" Type="http://schemas.openxmlformats.org/officeDocument/2006/relationships/theme" Target="../theme/theme11.xml"/><Relationship Id="rId7" Type="http://schemas.openxmlformats.org/officeDocument/2006/relationships/slideLayout" Target="../slideLayouts/slideLayout337.xml"/><Relationship Id="rId12" Type="http://schemas.openxmlformats.org/officeDocument/2006/relationships/slideLayout" Target="../slideLayouts/slideLayout342.xml"/><Relationship Id="rId17" Type="http://schemas.openxmlformats.org/officeDocument/2006/relationships/slideLayout" Target="../slideLayouts/slideLayout347.xml"/><Relationship Id="rId25" Type="http://schemas.openxmlformats.org/officeDocument/2006/relationships/slideLayout" Target="../slideLayouts/slideLayout355.xml"/><Relationship Id="rId33" Type="http://schemas.openxmlformats.org/officeDocument/2006/relationships/slideLayout" Target="../slideLayouts/slideLayout363.xml"/><Relationship Id="rId2" Type="http://schemas.openxmlformats.org/officeDocument/2006/relationships/slideLayout" Target="../slideLayouts/slideLayout332.xml"/><Relationship Id="rId16" Type="http://schemas.openxmlformats.org/officeDocument/2006/relationships/slideLayout" Target="../slideLayouts/slideLayout346.xml"/><Relationship Id="rId20" Type="http://schemas.openxmlformats.org/officeDocument/2006/relationships/slideLayout" Target="../slideLayouts/slideLayout350.xml"/><Relationship Id="rId29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24" Type="http://schemas.openxmlformats.org/officeDocument/2006/relationships/slideLayout" Target="../slideLayouts/slideLayout354.xml"/><Relationship Id="rId32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335.xml"/><Relationship Id="rId15" Type="http://schemas.openxmlformats.org/officeDocument/2006/relationships/slideLayout" Target="../slideLayouts/slideLayout345.xml"/><Relationship Id="rId23" Type="http://schemas.openxmlformats.org/officeDocument/2006/relationships/slideLayout" Target="../slideLayouts/slideLayout353.xml"/><Relationship Id="rId28" Type="http://schemas.openxmlformats.org/officeDocument/2006/relationships/slideLayout" Target="../slideLayouts/slideLayout358.xml"/><Relationship Id="rId10" Type="http://schemas.openxmlformats.org/officeDocument/2006/relationships/slideLayout" Target="../slideLayouts/slideLayout340.xml"/><Relationship Id="rId19" Type="http://schemas.openxmlformats.org/officeDocument/2006/relationships/slideLayout" Target="../slideLayouts/slideLayout349.xml"/><Relationship Id="rId31" Type="http://schemas.openxmlformats.org/officeDocument/2006/relationships/slideLayout" Target="../slideLayouts/slideLayout361.xml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Relationship Id="rId14" Type="http://schemas.openxmlformats.org/officeDocument/2006/relationships/slideLayout" Target="../slideLayouts/slideLayout344.xml"/><Relationship Id="rId22" Type="http://schemas.openxmlformats.org/officeDocument/2006/relationships/slideLayout" Target="../slideLayouts/slideLayout352.xml"/><Relationship Id="rId27" Type="http://schemas.openxmlformats.org/officeDocument/2006/relationships/slideLayout" Target="../slideLayouts/slideLayout357.xml"/><Relationship Id="rId30" Type="http://schemas.openxmlformats.org/officeDocument/2006/relationships/slideLayout" Target="../slideLayouts/slideLayout360.xml"/><Relationship Id="rId35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1.xml"/><Relationship Id="rId13" Type="http://schemas.openxmlformats.org/officeDocument/2006/relationships/slideLayout" Target="../slideLayouts/slideLayout376.xml"/><Relationship Id="rId18" Type="http://schemas.openxmlformats.org/officeDocument/2006/relationships/slideLayout" Target="../slideLayouts/slideLayout381.xml"/><Relationship Id="rId26" Type="http://schemas.openxmlformats.org/officeDocument/2006/relationships/slideLayout" Target="../slideLayouts/slideLayout389.xml"/><Relationship Id="rId3" Type="http://schemas.openxmlformats.org/officeDocument/2006/relationships/slideLayout" Target="../slideLayouts/slideLayout366.xml"/><Relationship Id="rId21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70.xml"/><Relationship Id="rId12" Type="http://schemas.openxmlformats.org/officeDocument/2006/relationships/slideLayout" Target="../slideLayouts/slideLayout375.xml"/><Relationship Id="rId17" Type="http://schemas.openxmlformats.org/officeDocument/2006/relationships/slideLayout" Target="../slideLayouts/slideLayout380.xml"/><Relationship Id="rId25" Type="http://schemas.openxmlformats.org/officeDocument/2006/relationships/slideLayout" Target="../slideLayouts/slideLayout388.xml"/><Relationship Id="rId2" Type="http://schemas.openxmlformats.org/officeDocument/2006/relationships/slideLayout" Target="../slideLayouts/slideLayout365.xml"/><Relationship Id="rId16" Type="http://schemas.openxmlformats.org/officeDocument/2006/relationships/slideLayout" Target="../slideLayouts/slideLayout379.xml"/><Relationship Id="rId20" Type="http://schemas.openxmlformats.org/officeDocument/2006/relationships/slideLayout" Target="../slideLayouts/slideLayout383.xml"/><Relationship Id="rId29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9.xml"/><Relationship Id="rId11" Type="http://schemas.openxmlformats.org/officeDocument/2006/relationships/slideLayout" Target="../slideLayouts/slideLayout374.xml"/><Relationship Id="rId24" Type="http://schemas.openxmlformats.org/officeDocument/2006/relationships/slideLayout" Target="../slideLayouts/slideLayout387.xml"/><Relationship Id="rId5" Type="http://schemas.openxmlformats.org/officeDocument/2006/relationships/slideLayout" Target="../slideLayouts/slideLayout368.xml"/><Relationship Id="rId15" Type="http://schemas.openxmlformats.org/officeDocument/2006/relationships/slideLayout" Target="../slideLayouts/slideLayout378.xml"/><Relationship Id="rId23" Type="http://schemas.openxmlformats.org/officeDocument/2006/relationships/slideLayout" Target="../slideLayouts/slideLayout386.xml"/><Relationship Id="rId28" Type="http://schemas.openxmlformats.org/officeDocument/2006/relationships/slideLayout" Target="../slideLayouts/slideLayout391.xml"/><Relationship Id="rId10" Type="http://schemas.openxmlformats.org/officeDocument/2006/relationships/slideLayout" Target="../slideLayouts/slideLayout373.xml"/><Relationship Id="rId19" Type="http://schemas.openxmlformats.org/officeDocument/2006/relationships/slideLayout" Target="../slideLayouts/slideLayout382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367.xml"/><Relationship Id="rId9" Type="http://schemas.openxmlformats.org/officeDocument/2006/relationships/slideLayout" Target="../slideLayouts/slideLayout372.xml"/><Relationship Id="rId14" Type="http://schemas.openxmlformats.org/officeDocument/2006/relationships/slideLayout" Target="../slideLayouts/slideLayout377.xml"/><Relationship Id="rId22" Type="http://schemas.openxmlformats.org/officeDocument/2006/relationships/slideLayout" Target="../slideLayouts/slideLayout385.xml"/><Relationship Id="rId27" Type="http://schemas.openxmlformats.org/officeDocument/2006/relationships/slideLayout" Target="../slideLayouts/slideLayout390.xml"/><Relationship Id="rId30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0.xml"/><Relationship Id="rId13" Type="http://schemas.openxmlformats.org/officeDocument/2006/relationships/slideLayout" Target="../slideLayouts/slideLayout405.xml"/><Relationship Id="rId18" Type="http://schemas.openxmlformats.org/officeDocument/2006/relationships/slideLayout" Target="../slideLayouts/slideLayout410.xml"/><Relationship Id="rId3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413.xml"/><Relationship Id="rId7" Type="http://schemas.openxmlformats.org/officeDocument/2006/relationships/slideLayout" Target="../slideLayouts/slideLayout399.xml"/><Relationship Id="rId12" Type="http://schemas.openxmlformats.org/officeDocument/2006/relationships/slideLayout" Target="../slideLayouts/slideLayout404.xml"/><Relationship Id="rId17" Type="http://schemas.openxmlformats.org/officeDocument/2006/relationships/slideLayout" Target="../slideLayouts/slideLayout409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394.xml"/><Relationship Id="rId16" Type="http://schemas.openxmlformats.org/officeDocument/2006/relationships/slideLayout" Target="../slideLayouts/slideLayout408.xml"/><Relationship Id="rId20" Type="http://schemas.openxmlformats.org/officeDocument/2006/relationships/slideLayout" Target="../slideLayouts/slideLayout412.xml"/><Relationship Id="rId1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8.xml"/><Relationship Id="rId11" Type="http://schemas.openxmlformats.org/officeDocument/2006/relationships/slideLayout" Target="../slideLayouts/slideLayout403.xml"/><Relationship Id="rId24" Type="http://schemas.openxmlformats.org/officeDocument/2006/relationships/theme" Target="../theme/theme13.xml"/><Relationship Id="rId5" Type="http://schemas.openxmlformats.org/officeDocument/2006/relationships/slideLayout" Target="../slideLayouts/slideLayout397.xml"/><Relationship Id="rId15" Type="http://schemas.openxmlformats.org/officeDocument/2006/relationships/slideLayout" Target="../slideLayouts/slideLayout407.xml"/><Relationship Id="rId23" Type="http://schemas.openxmlformats.org/officeDocument/2006/relationships/slideLayout" Target="../slideLayouts/slideLayout415.xml"/><Relationship Id="rId10" Type="http://schemas.openxmlformats.org/officeDocument/2006/relationships/slideLayout" Target="../slideLayouts/slideLayout402.xml"/><Relationship Id="rId19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396.xml"/><Relationship Id="rId9" Type="http://schemas.openxmlformats.org/officeDocument/2006/relationships/slideLayout" Target="../slideLayouts/slideLayout401.xml"/><Relationship Id="rId14" Type="http://schemas.openxmlformats.org/officeDocument/2006/relationships/slideLayout" Target="../slideLayouts/slideLayout406.xml"/><Relationship Id="rId22" Type="http://schemas.openxmlformats.org/officeDocument/2006/relationships/slideLayout" Target="../slideLayouts/slideLayout41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3.xml"/><Relationship Id="rId13" Type="http://schemas.openxmlformats.org/officeDocument/2006/relationships/slideLayout" Target="../slideLayouts/slideLayout428.xml"/><Relationship Id="rId18" Type="http://schemas.openxmlformats.org/officeDocument/2006/relationships/slideLayout" Target="../slideLayouts/slideLayout433.xml"/><Relationship Id="rId26" Type="http://schemas.openxmlformats.org/officeDocument/2006/relationships/slideLayout" Target="../slideLayouts/slideLayout441.xml"/><Relationship Id="rId3" Type="http://schemas.openxmlformats.org/officeDocument/2006/relationships/slideLayout" Target="../slideLayouts/slideLayout418.xml"/><Relationship Id="rId21" Type="http://schemas.openxmlformats.org/officeDocument/2006/relationships/slideLayout" Target="../slideLayouts/slideLayout436.xml"/><Relationship Id="rId34" Type="http://schemas.openxmlformats.org/officeDocument/2006/relationships/theme" Target="../theme/theme14.xml"/><Relationship Id="rId7" Type="http://schemas.openxmlformats.org/officeDocument/2006/relationships/slideLayout" Target="../slideLayouts/slideLayout422.xml"/><Relationship Id="rId12" Type="http://schemas.openxmlformats.org/officeDocument/2006/relationships/slideLayout" Target="../slideLayouts/slideLayout427.xml"/><Relationship Id="rId17" Type="http://schemas.openxmlformats.org/officeDocument/2006/relationships/slideLayout" Target="../slideLayouts/slideLayout432.xml"/><Relationship Id="rId25" Type="http://schemas.openxmlformats.org/officeDocument/2006/relationships/slideLayout" Target="../slideLayouts/slideLayout440.xml"/><Relationship Id="rId33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17.xml"/><Relationship Id="rId16" Type="http://schemas.openxmlformats.org/officeDocument/2006/relationships/slideLayout" Target="../slideLayouts/slideLayout431.xml"/><Relationship Id="rId20" Type="http://schemas.openxmlformats.org/officeDocument/2006/relationships/slideLayout" Target="../slideLayouts/slideLayout435.xml"/><Relationship Id="rId29" Type="http://schemas.openxmlformats.org/officeDocument/2006/relationships/slideLayout" Target="../slideLayouts/slideLayout444.xml"/><Relationship Id="rId1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21.xml"/><Relationship Id="rId11" Type="http://schemas.openxmlformats.org/officeDocument/2006/relationships/slideLayout" Target="../slideLayouts/slideLayout426.xml"/><Relationship Id="rId24" Type="http://schemas.openxmlformats.org/officeDocument/2006/relationships/slideLayout" Target="../slideLayouts/slideLayout439.xml"/><Relationship Id="rId32" Type="http://schemas.openxmlformats.org/officeDocument/2006/relationships/slideLayout" Target="../slideLayouts/slideLayout447.xml"/><Relationship Id="rId5" Type="http://schemas.openxmlformats.org/officeDocument/2006/relationships/slideLayout" Target="../slideLayouts/slideLayout420.xml"/><Relationship Id="rId15" Type="http://schemas.openxmlformats.org/officeDocument/2006/relationships/slideLayout" Target="../slideLayouts/slideLayout430.xml"/><Relationship Id="rId23" Type="http://schemas.openxmlformats.org/officeDocument/2006/relationships/slideLayout" Target="../slideLayouts/slideLayout438.xml"/><Relationship Id="rId28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25.xml"/><Relationship Id="rId19" Type="http://schemas.openxmlformats.org/officeDocument/2006/relationships/slideLayout" Target="../slideLayouts/slideLayout434.xml"/><Relationship Id="rId31" Type="http://schemas.openxmlformats.org/officeDocument/2006/relationships/slideLayout" Target="../slideLayouts/slideLayout446.xml"/><Relationship Id="rId4" Type="http://schemas.openxmlformats.org/officeDocument/2006/relationships/slideLayout" Target="../slideLayouts/slideLayout419.xml"/><Relationship Id="rId9" Type="http://schemas.openxmlformats.org/officeDocument/2006/relationships/slideLayout" Target="../slideLayouts/slideLayout424.xml"/><Relationship Id="rId14" Type="http://schemas.openxmlformats.org/officeDocument/2006/relationships/slideLayout" Target="../slideLayouts/slideLayout429.xml"/><Relationship Id="rId22" Type="http://schemas.openxmlformats.org/officeDocument/2006/relationships/slideLayout" Target="../slideLayouts/slideLayout437.xml"/><Relationship Id="rId27" Type="http://schemas.openxmlformats.org/officeDocument/2006/relationships/slideLayout" Target="../slideLayouts/slideLayout442.xml"/><Relationship Id="rId30" Type="http://schemas.openxmlformats.org/officeDocument/2006/relationships/slideLayout" Target="../slideLayouts/slideLayout445.xml"/><Relationship Id="rId35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6.xml"/><Relationship Id="rId13" Type="http://schemas.openxmlformats.org/officeDocument/2006/relationships/slideLayout" Target="../slideLayouts/slideLayout461.xml"/><Relationship Id="rId18" Type="http://schemas.openxmlformats.org/officeDocument/2006/relationships/slideLayout" Target="../slideLayouts/slideLayout466.xml"/><Relationship Id="rId26" Type="http://schemas.openxmlformats.org/officeDocument/2006/relationships/slideLayout" Target="../slideLayouts/slideLayout474.xml"/><Relationship Id="rId3" Type="http://schemas.openxmlformats.org/officeDocument/2006/relationships/slideLayout" Target="../slideLayouts/slideLayout451.xml"/><Relationship Id="rId21" Type="http://schemas.openxmlformats.org/officeDocument/2006/relationships/slideLayout" Target="../slideLayouts/slideLayout469.xml"/><Relationship Id="rId34" Type="http://schemas.openxmlformats.org/officeDocument/2006/relationships/theme" Target="../theme/theme15.xml"/><Relationship Id="rId7" Type="http://schemas.openxmlformats.org/officeDocument/2006/relationships/slideLayout" Target="../slideLayouts/slideLayout455.xml"/><Relationship Id="rId12" Type="http://schemas.openxmlformats.org/officeDocument/2006/relationships/slideLayout" Target="../slideLayouts/slideLayout460.xml"/><Relationship Id="rId17" Type="http://schemas.openxmlformats.org/officeDocument/2006/relationships/slideLayout" Target="../slideLayouts/slideLayout465.xml"/><Relationship Id="rId25" Type="http://schemas.openxmlformats.org/officeDocument/2006/relationships/slideLayout" Target="../slideLayouts/slideLayout473.xml"/><Relationship Id="rId33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50.xml"/><Relationship Id="rId16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68.xml"/><Relationship Id="rId29" Type="http://schemas.openxmlformats.org/officeDocument/2006/relationships/slideLayout" Target="../slideLayouts/slideLayout477.xml"/><Relationship Id="rId1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9.xml"/><Relationship Id="rId24" Type="http://schemas.openxmlformats.org/officeDocument/2006/relationships/slideLayout" Target="../slideLayouts/slideLayout472.xml"/><Relationship Id="rId32" Type="http://schemas.openxmlformats.org/officeDocument/2006/relationships/slideLayout" Target="../slideLayouts/slideLayout480.xml"/><Relationship Id="rId5" Type="http://schemas.openxmlformats.org/officeDocument/2006/relationships/slideLayout" Target="../slideLayouts/slideLayout453.xml"/><Relationship Id="rId15" Type="http://schemas.openxmlformats.org/officeDocument/2006/relationships/slideLayout" Target="../slideLayouts/slideLayout463.xml"/><Relationship Id="rId23" Type="http://schemas.openxmlformats.org/officeDocument/2006/relationships/slideLayout" Target="../slideLayouts/slideLayout471.xml"/><Relationship Id="rId28" Type="http://schemas.openxmlformats.org/officeDocument/2006/relationships/slideLayout" Target="../slideLayouts/slideLayout476.xml"/><Relationship Id="rId10" Type="http://schemas.openxmlformats.org/officeDocument/2006/relationships/slideLayout" Target="../slideLayouts/slideLayout458.xml"/><Relationship Id="rId19" Type="http://schemas.openxmlformats.org/officeDocument/2006/relationships/slideLayout" Target="../slideLayouts/slideLayout467.xml"/><Relationship Id="rId31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52.xml"/><Relationship Id="rId9" Type="http://schemas.openxmlformats.org/officeDocument/2006/relationships/slideLayout" Target="../slideLayouts/slideLayout457.xml"/><Relationship Id="rId14" Type="http://schemas.openxmlformats.org/officeDocument/2006/relationships/slideLayout" Target="../slideLayouts/slideLayout462.xml"/><Relationship Id="rId22" Type="http://schemas.openxmlformats.org/officeDocument/2006/relationships/slideLayout" Target="../slideLayouts/slideLayout470.xml"/><Relationship Id="rId27" Type="http://schemas.openxmlformats.org/officeDocument/2006/relationships/slideLayout" Target="../slideLayouts/slideLayout475.xml"/><Relationship Id="rId30" Type="http://schemas.openxmlformats.org/officeDocument/2006/relationships/slideLayout" Target="../slideLayouts/slideLayout478.xml"/><Relationship Id="rId35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9.xml"/><Relationship Id="rId13" Type="http://schemas.openxmlformats.org/officeDocument/2006/relationships/slideLayout" Target="../slideLayouts/slideLayout494.xml"/><Relationship Id="rId18" Type="http://schemas.openxmlformats.org/officeDocument/2006/relationships/slideLayout" Target="../slideLayouts/slideLayout499.xml"/><Relationship Id="rId26" Type="http://schemas.openxmlformats.org/officeDocument/2006/relationships/slideLayout" Target="../slideLayouts/slideLayout507.xml"/><Relationship Id="rId3" Type="http://schemas.openxmlformats.org/officeDocument/2006/relationships/slideLayout" Target="../slideLayouts/slideLayout484.xml"/><Relationship Id="rId21" Type="http://schemas.openxmlformats.org/officeDocument/2006/relationships/slideLayout" Target="../slideLayouts/slideLayout502.xml"/><Relationship Id="rId34" Type="http://schemas.openxmlformats.org/officeDocument/2006/relationships/theme" Target="../theme/theme16.xml"/><Relationship Id="rId7" Type="http://schemas.openxmlformats.org/officeDocument/2006/relationships/slideLayout" Target="../slideLayouts/slideLayout488.xml"/><Relationship Id="rId12" Type="http://schemas.openxmlformats.org/officeDocument/2006/relationships/slideLayout" Target="../slideLayouts/slideLayout493.xml"/><Relationship Id="rId17" Type="http://schemas.openxmlformats.org/officeDocument/2006/relationships/slideLayout" Target="../slideLayouts/slideLayout498.xml"/><Relationship Id="rId25" Type="http://schemas.openxmlformats.org/officeDocument/2006/relationships/slideLayout" Target="../slideLayouts/slideLayout506.xml"/><Relationship Id="rId33" Type="http://schemas.openxmlformats.org/officeDocument/2006/relationships/slideLayout" Target="../slideLayouts/slideLayout514.xml"/><Relationship Id="rId2" Type="http://schemas.openxmlformats.org/officeDocument/2006/relationships/slideLayout" Target="../slideLayouts/slideLayout483.xml"/><Relationship Id="rId16" Type="http://schemas.openxmlformats.org/officeDocument/2006/relationships/slideLayout" Target="../slideLayouts/slideLayout497.xml"/><Relationship Id="rId20" Type="http://schemas.openxmlformats.org/officeDocument/2006/relationships/slideLayout" Target="../slideLayouts/slideLayout501.xml"/><Relationship Id="rId29" Type="http://schemas.openxmlformats.org/officeDocument/2006/relationships/slideLayout" Target="../slideLayouts/slideLayout510.xml"/><Relationship Id="rId1" Type="http://schemas.openxmlformats.org/officeDocument/2006/relationships/slideLayout" Target="../slideLayouts/slideLayout482.xml"/><Relationship Id="rId6" Type="http://schemas.openxmlformats.org/officeDocument/2006/relationships/slideLayout" Target="../slideLayouts/slideLayout487.xml"/><Relationship Id="rId11" Type="http://schemas.openxmlformats.org/officeDocument/2006/relationships/slideLayout" Target="../slideLayouts/slideLayout492.xml"/><Relationship Id="rId24" Type="http://schemas.openxmlformats.org/officeDocument/2006/relationships/slideLayout" Target="../slideLayouts/slideLayout505.xml"/><Relationship Id="rId32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486.xml"/><Relationship Id="rId15" Type="http://schemas.openxmlformats.org/officeDocument/2006/relationships/slideLayout" Target="../slideLayouts/slideLayout496.xml"/><Relationship Id="rId23" Type="http://schemas.openxmlformats.org/officeDocument/2006/relationships/slideLayout" Target="../slideLayouts/slideLayout504.xml"/><Relationship Id="rId28" Type="http://schemas.openxmlformats.org/officeDocument/2006/relationships/slideLayout" Target="../slideLayouts/slideLayout509.xml"/><Relationship Id="rId10" Type="http://schemas.openxmlformats.org/officeDocument/2006/relationships/slideLayout" Target="../slideLayouts/slideLayout491.xml"/><Relationship Id="rId19" Type="http://schemas.openxmlformats.org/officeDocument/2006/relationships/slideLayout" Target="../slideLayouts/slideLayout500.xml"/><Relationship Id="rId31" Type="http://schemas.openxmlformats.org/officeDocument/2006/relationships/slideLayout" Target="../slideLayouts/slideLayout512.xml"/><Relationship Id="rId4" Type="http://schemas.openxmlformats.org/officeDocument/2006/relationships/slideLayout" Target="../slideLayouts/slideLayout485.xml"/><Relationship Id="rId9" Type="http://schemas.openxmlformats.org/officeDocument/2006/relationships/slideLayout" Target="../slideLayouts/slideLayout490.xml"/><Relationship Id="rId14" Type="http://schemas.openxmlformats.org/officeDocument/2006/relationships/slideLayout" Target="../slideLayouts/slideLayout495.xml"/><Relationship Id="rId22" Type="http://schemas.openxmlformats.org/officeDocument/2006/relationships/slideLayout" Target="../slideLayouts/slideLayout503.xml"/><Relationship Id="rId27" Type="http://schemas.openxmlformats.org/officeDocument/2006/relationships/slideLayout" Target="../slideLayouts/slideLayout508.xml"/><Relationship Id="rId30" Type="http://schemas.openxmlformats.org/officeDocument/2006/relationships/slideLayout" Target="../slideLayouts/slideLayout511.xml"/><Relationship Id="rId35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2.xml"/><Relationship Id="rId13" Type="http://schemas.openxmlformats.org/officeDocument/2006/relationships/slideLayout" Target="../slideLayouts/slideLayout527.xml"/><Relationship Id="rId18" Type="http://schemas.openxmlformats.org/officeDocument/2006/relationships/slideLayout" Target="../slideLayouts/slideLayout532.xml"/><Relationship Id="rId26" Type="http://schemas.openxmlformats.org/officeDocument/2006/relationships/slideLayout" Target="../slideLayouts/slideLayout540.xml"/><Relationship Id="rId3" Type="http://schemas.openxmlformats.org/officeDocument/2006/relationships/slideLayout" Target="../slideLayouts/slideLayout517.xml"/><Relationship Id="rId21" Type="http://schemas.openxmlformats.org/officeDocument/2006/relationships/slideLayout" Target="../slideLayouts/slideLayout535.xml"/><Relationship Id="rId34" Type="http://schemas.openxmlformats.org/officeDocument/2006/relationships/theme" Target="../theme/theme17.xml"/><Relationship Id="rId7" Type="http://schemas.openxmlformats.org/officeDocument/2006/relationships/slideLayout" Target="../slideLayouts/slideLayout521.xml"/><Relationship Id="rId12" Type="http://schemas.openxmlformats.org/officeDocument/2006/relationships/slideLayout" Target="../slideLayouts/slideLayout526.xml"/><Relationship Id="rId17" Type="http://schemas.openxmlformats.org/officeDocument/2006/relationships/slideLayout" Target="../slideLayouts/slideLayout531.xml"/><Relationship Id="rId25" Type="http://schemas.openxmlformats.org/officeDocument/2006/relationships/slideLayout" Target="../slideLayouts/slideLayout539.xml"/><Relationship Id="rId33" Type="http://schemas.openxmlformats.org/officeDocument/2006/relationships/slideLayout" Target="../slideLayouts/slideLayout547.xml"/><Relationship Id="rId2" Type="http://schemas.openxmlformats.org/officeDocument/2006/relationships/slideLayout" Target="../slideLayouts/slideLayout516.xml"/><Relationship Id="rId16" Type="http://schemas.openxmlformats.org/officeDocument/2006/relationships/slideLayout" Target="../slideLayouts/slideLayout530.xml"/><Relationship Id="rId20" Type="http://schemas.openxmlformats.org/officeDocument/2006/relationships/slideLayout" Target="../slideLayouts/slideLayout534.xml"/><Relationship Id="rId29" Type="http://schemas.openxmlformats.org/officeDocument/2006/relationships/slideLayout" Target="../slideLayouts/slideLayout543.xml"/><Relationship Id="rId1" Type="http://schemas.openxmlformats.org/officeDocument/2006/relationships/slideLayout" Target="../slideLayouts/slideLayout515.xml"/><Relationship Id="rId6" Type="http://schemas.openxmlformats.org/officeDocument/2006/relationships/slideLayout" Target="../slideLayouts/slideLayout520.xml"/><Relationship Id="rId11" Type="http://schemas.openxmlformats.org/officeDocument/2006/relationships/slideLayout" Target="../slideLayouts/slideLayout525.xml"/><Relationship Id="rId24" Type="http://schemas.openxmlformats.org/officeDocument/2006/relationships/slideLayout" Target="../slideLayouts/slideLayout538.xml"/><Relationship Id="rId32" Type="http://schemas.openxmlformats.org/officeDocument/2006/relationships/slideLayout" Target="../slideLayouts/slideLayout546.xml"/><Relationship Id="rId5" Type="http://schemas.openxmlformats.org/officeDocument/2006/relationships/slideLayout" Target="../slideLayouts/slideLayout519.xml"/><Relationship Id="rId15" Type="http://schemas.openxmlformats.org/officeDocument/2006/relationships/slideLayout" Target="../slideLayouts/slideLayout529.xml"/><Relationship Id="rId23" Type="http://schemas.openxmlformats.org/officeDocument/2006/relationships/slideLayout" Target="../slideLayouts/slideLayout537.xml"/><Relationship Id="rId28" Type="http://schemas.openxmlformats.org/officeDocument/2006/relationships/slideLayout" Target="../slideLayouts/slideLayout542.xml"/><Relationship Id="rId10" Type="http://schemas.openxmlformats.org/officeDocument/2006/relationships/slideLayout" Target="../slideLayouts/slideLayout524.xml"/><Relationship Id="rId19" Type="http://schemas.openxmlformats.org/officeDocument/2006/relationships/slideLayout" Target="../slideLayouts/slideLayout533.xml"/><Relationship Id="rId31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518.xml"/><Relationship Id="rId9" Type="http://schemas.openxmlformats.org/officeDocument/2006/relationships/slideLayout" Target="../slideLayouts/slideLayout523.xml"/><Relationship Id="rId14" Type="http://schemas.openxmlformats.org/officeDocument/2006/relationships/slideLayout" Target="../slideLayouts/slideLayout528.xml"/><Relationship Id="rId22" Type="http://schemas.openxmlformats.org/officeDocument/2006/relationships/slideLayout" Target="../slideLayouts/slideLayout536.xml"/><Relationship Id="rId27" Type="http://schemas.openxmlformats.org/officeDocument/2006/relationships/slideLayout" Target="../slideLayouts/slideLayout541.xml"/><Relationship Id="rId30" Type="http://schemas.openxmlformats.org/officeDocument/2006/relationships/slideLayout" Target="../slideLayouts/slideLayout544.xml"/><Relationship Id="rId35" Type="http://schemas.openxmlformats.org/officeDocument/2006/relationships/image" Target="../media/image1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5.xml"/><Relationship Id="rId13" Type="http://schemas.openxmlformats.org/officeDocument/2006/relationships/slideLayout" Target="../slideLayouts/slideLayout560.xml"/><Relationship Id="rId18" Type="http://schemas.openxmlformats.org/officeDocument/2006/relationships/slideLayout" Target="../slideLayouts/slideLayout565.xml"/><Relationship Id="rId26" Type="http://schemas.openxmlformats.org/officeDocument/2006/relationships/slideLayout" Target="../slideLayouts/slideLayout573.xml"/><Relationship Id="rId3" Type="http://schemas.openxmlformats.org/officeDocument/2006/relationships/slideLayout" Target="../slideLayouts/slideLayout550.xml"/><Relationship Id="rId21" Type="http://schemas.openxmlformats.org/officeDocument/2006/relationships/slideLayout" Target="../slideLayouts/slideLayout568.xml"/><Relationship Id="rId34" Type="http://schemas.openxmlformats.org/officeDocument/2006/relationships/theme" Target="../theme/theme18.xml"/><Relationship Id="rId7" Type="http://schemas.openxmlformats.org/officeDocument/2006/relationships/slideLayout" Target="../slideLayouts/slideLayout554.xml"/><Relationship Id="rId12" Type="http://schemas.openxmlformats.org/officeDocument/2006/relationships/slideLayout" Target="../slideLayouts/slideLayout559.xml"/><Relationship Id="rId17" Type="http://schemas.openxmlformats.org/officeDocument/2006/relationships/slideLayout" Target="../slideLayouts/slideLayout564.xml"/><Relationship Id="rId25" Type="http://schemas.openxmlformats.org/officeDocument/2006/relationships/slideLayout" Target="../slideLayouts/slideLayout572.xml"/><Relationship Id="rId33" Type="http://schemas.openxmlformats.org/officeDocument/2006/relationships/slideLayout" Target="../slideLayouts/slideLayout580.xml"/><Relationship Id="rId2" Type="http://schemas.openxmlformats.org/officeDocument/2006/relationships/slideLayout" Target="../slideLayouts/slideLayout549.xml"/><Relationship Id="rId16" Type="http://schemas.openxmlformats.org/officeDocument/2006/relationships/slideLayout" Target="../slideLayouts/slideLayout563.xml"/><Relationship Id="rId20" Type="http://schemas.openxmlformats.org/officeDocument/2006/relationships/slideLayout" Target="../slideLayouts/slideLayout567.xml"/><Relationship Id="rId29" Type="http://schemas.openxmlformats.org/officeDocument/2006/relationships/slideLayout" Target="../slideLayouts/slideLayout576.xml"/><Relationship Id="rId1" Type="http://schemas.openxmlformats.org/officeDocument/2006/relationships/slideLayout" Target="../slideLayouts/slideLayout548.xml"/><Relationship Id="rId6" Type="http://schemas.openxmlformats.org/officeDocument/2006/relationships/slideLayout" Target="../slideLayouts/slideLayout553.xml"/><Relationship Id="rId11" Type="http://schemas.openxmlformats.org/officeDocument/2006/relationships/slideLayout" Target="../slideLayouts/slideLayout558.xml"/><Relationship Id="rId24" Type="http://schemas.openxmlformats.org/officeDocument/2006/relationships/slideLayout" Target="../slideLayouts/slideLayout571.xml"/><Relationship Id="rId32" Type="http://schemas.openxmlformats.org/officeDocument/2006/relationships/slideLayout" Target="../slideLayouts/slideLayout579.xml"/><Relationship Id="rId5" Type="http://schemas.openxmlformats.org/officeDocument/2006/relationships/slideLayout" Target="../slideLayouts/slideLayout552.xml"/><Relationship Id="rId15" Type="http://schemas.openxmlformats.org/officeDocument/2006/relationships/slideLayout" Target="../slideLayouts/slideLayout562.xml"/><Relationship Id="rId23" Type="http://schemas.openxmlformats.org/officeDocument/2006/relationships/slideLayout" Target="../slideLayouts/slideLayout570.xml"/><Relationship Id="rId28" Type="http://schemas.openxmlformats.org/officeDocument/2006/relationships/slideLayout" Target="../slideLayouts/slideLayout575.xml"/><Relationship Id="rId10" Type="http://schemas.openxmlformats.org/officeDocument/2006/relationships/slideLayout" Target="../slideLayouts/slideLayout557.xml"/><Relationship Id="rId19" Type="http://schemas.openxmlformats.org/officeDocument/2006/relationships/slideLayout" Target="../slideLayouts/slideLayout566.xml"/><Relationship Id="rId31" Type="http://schemas.openxmlformats.org/officeDocument/2006/relationships/slideLayout" Target="../slideLayouts/slideLayout578.xml"/><Relationship Id="rId4" Type="http://schemas.openxmlformats.org/officeDocument/2006/relationships/slideLayout" Target="../slideLayouts/slideLayout551.xml"/><Relationship Id="rId9" Type="http://schemas.openxmlformats.org/officeDocument/2006/relationships/slideLayout" Target="../slideLayouts/slideLayout556.xml"/><Relationship Id="rId14" Type="http://schemas.openxmlformats.org/officeDocument/2006/relationships/slideLayout" Target="../slideLayouts/slideLayout561.xml"/><Relationship Id="rId22" Type="http://schemas.openxmlformats.org/officeDocument/2006/relationships/slideLayout" Target="../slideLayouts/slideLayout569.xml"/><Relationship Id="rId27" Type="http://schemas.openxmlformats.org/officeDocument/2006/relationships/slideLayout" Target="../slideLayouts/slideLayout574.xml"/><Relationship Id="rId30" Type="http://schemas.openxmlformats.org/officeDocument/2006/relationships/slideLayout" Target="../slideLayouts/slideLayout577.xml"/><Relationship Id="rId35" Type="http://schemas.openxmlformats.org/officeDocument/2006/relationships/image" Target="../media/image1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8.xml"/><Relationship Id="rId13" Type="http://schemas.openxmlformats.org/officeDocument/2006/relationships/slideLayout" Target="../slideLayouts/slideLayout593.xml"/><Relationship Id="rId18" Type="http://schemas.openxmlformats.org/officeDocument/2006/relationships/slideLayout" Target="../slideLayouts/slideLayout598.xml"/><Relationship Id="rId26" Type="http://schemas.openxmlformats.org/officeDocument/2006/relationships/slideLayout" Target="../slideLayouts/slideLayout606.xml"/><Relationship Id="rId3" Type="http://schemas.openxmlformats.org/officeDocument/2006/relationships/slideLayout" Target="../slideLayouts/slideLayout583.xml"/><Relationship Id="rId21" Type="http://schemas.openxmlformats.org/officeDocument/2006/relationships/slideLayout" Target="../slideLayouts/slideLayout601.xml"/><Relationship Id="rId34" Type="http://schemas.openxmlformats.org/officeDocument/2006/relationships/theme" Target="../theme/theme19.xml"/><Relationship Id="rId7" Type="http://schemas.openxmlformats.org/officeDocument/2006/relationships/slideLayout" Target="../slideLayouts/slideLayout587.xml"/><Relationship Id="rId12" Type="http://schemas.openxmlformats.org/officeDocument/2006/relationships/slideLayout" Target="../slideLayouts/slideLayout592.xml"/><Relationship Id="rId17" Type="http://schemas.openxmlformats.org/officeDocument/2006/relationships/slideLayout" Target="../slideLayouts/slideLayout597.xml"/><Relationship Id="rId25" Type="http://schemas.openxmlformats.org/officeDocument/2006/relationships/slideLayout" Target="../slideLayouts/slideLayout605.xml"/><Relationship Id="rId33" Type="http://schemas.openxmlformats.org/officeDocument/2006/relationships/slideLayout" Target="../slideLayouts/slideLayout613.xml"/><Relationship Id="rId2" Type="http://schemas.openxmlformats.org/officeDocument/2006/relationships/slideLayout" Target="../slideLayouts/slideLayout582.xml"/><Relationship Id="rId16" Type="http://schemas.openxmlformats.org/officeDocument/2006/relationships/slideLayout" Target="../slideLayouts/slideLayout596.xml"/><Relationship Id="rId20" Type="http://schemas.openxmlformats.org/officeDocument/2006/relationships/slideLayout" Target="../slideLayouts/slideLayout600.xml"/><Relationship Id="rId29" Type="http://schemas.openxmlformats.org/officeDocument/2006/relationships/slideLayout" Target="../slideLayouts/slideLayout609.xml"/><Relationship Id="rId1" Type="http://schemas.openxmlformats.org/officeDocument/2006/relationships/slideLayout" Target="../slideLayouts/slideLayout581.xml"/><Relationship Id="rId6" Type="http://schemas.openxmlformats.org/officeDocument/2006/relationships/slideLayout" Target="../slideLayouts/slideLayout586.xml"/><Relationship Id="rId11" Type="http://schemas.openxmlformats.org/officeDocument/2006/relationships/slideLayout" Target="../slideLayouts/slideLayout591.xml"/><Relationship Id="rId24" Type="http://schemas.openxmlformats.org/officeDocument/2006/relationships/slideLayout" Target="../slideLayouts/slideLayout604.xml"/><Relationship Id="rId32" Type="http://schemas.openxmlformats.org/officeDocument/2006/relationships/slideLayout" Target="../slideLayouts/slideLayout612.xml"/><Relationship Id="rId5" Type="http://schemas.openxmlformats.org/officeDocument/2006/relationships/slideLayout" Target="../slideLayouts/slideLayout585.xml"/><Relationship Id="rId15" Type="http://schemas.openxmlformats.org/officeDocument/2006/relationships/slideLayout" Target="../slideLayouts/slideLayout595.xml"/><Relationship Id="rId23" Type="http://schemas.openxmlformats.org/officeDocument/2006/relationships/slideLayout" Target="../slideLayouts/slideLayout603.xml"/><Relationship Id="rId28" Type="http://schemas.openxmlformats.org/officeDocument/2006/relationships/slideLayout" Target="../slideLayouts/slideLayout608.xml"/><Relationship Id="rId10" Type="http://schemas.openxmlformats.org/officeDocument/2006/relationships/slideLayout" Target="../slideLayouts/slideLayout590.xml"/><Relationship Id="rId19" Type="http://schemas.openxmlformats.org/officeDocument/2006/relationships/slideLayout" Target="../slideLayouts/slideLayout599.xml"/><Relationship Id="rId31" Type="http://schemas.openxmlformats.org/officeDocument/2006/relationships/slideLayout" Target="../slideLayouts/slideLayout611.xml"/><Relationship Id="rId4" Type="http://schemas.openxmlformats.org/officeDocument/2006/relationships/slideLayout" Target="../slideLayouts/slideLayout584.xml"/><Relationship Id="rId9" Type="http://schemas.openxmlformats.org/officeDocument/2006/relationships/slideLayout" Target="../slideLayouts/slideLayout589.xml"/><Relationship Id="rId14" Type="http://schemas.openxmlformats.org/officeDocument/2006/relationships/slideLayout" Target="../slideLayouts/slideLayout594.xml"/><Relationship Id="rId22" Type="http://schemas.openxmlformats.org/officeDocument/2006/relationships/slideLayout" Target="../slideLayouts/slideLayout602.xml"/><Relationship Id="rId27" Type="http://schemas.openxmlformats.org/officeDocument/2006/relationships/slideLayout" Target="../slideLayouts/slideLayout607.xml"/><Relationship Id="rId30" Type="http://schemas.openxmlformats.org/officeDocument/2006/relationships/slideLayout" Target="../slideLayouts/slideLayout610.xml"/><Relationship Id="rId35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image" Target="../media/image1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1.xml"/><Relationship Id="rId13" Type="http://schemas.openxmlformats.org/officeDocument/2006/relationships/slideLayout" Target="../slideLayouts/slideLayout626.xml"/><Relationship Id="rId18" Type="http://schemas.openxmlformats.org/officeDocument/2006/relationships/slideLayout" Target="../slideLayouts/slideLayout631.xml"/><Relationship Id="rId26" Type="http://schemas.openxmlformats.org/officeDocument/2006/relationships/slideLayout" Target="../slideLayouts/slideLayout639.xml"/><Relationship Id="rId3" Type="http://schemas.openxmlformats.org/officeDocument/2006/relationships/slideLayout" Target="../slideLayouts/slideLayout616.xml"/><Relationship Id="rId21" Type="http://schemas.openxmlformats.org/officeDocument/2006/relationships/slideLayout" Target="../slideLayouts/slideLayout634.xml"/><Relationship Id="rId34" Type="http://schemas.openxmlformats.org/officeDocument/2006/relationships/theme" Target="../theme/theme20.xml"/><Relationship Id="rId7" Type="http://schemas.openxmlformats.org/officeDocument/2006/relationships/slideLayout" Target="../slideLayouts/slideLayout620.xml"/><Relationship Id="rId12" Type="http://schemas.openxmlformats.org/officeDocument/2006/relationships/slideLayout" Target="../slideLayouts/slideLayout625.xml"/><Relationship Id="rId17" Type="http://schemas.openxmlformats.org/officeDocument/2006/relationships/slideLayout" Target="../slideLayouts/slideLayout630.xml"/><Relationship Id="rId25" Type="http://schemas.openxmlformats.org/officeDocument/2006/relationships/slideLayout" Target="../slideLayouts/slideLayout638.xml"/><Relationship Id="rId33" Type="http://schemas.openxmlformats.org/officeDocument/2006/relationships/slideLayout" Target="../slideLayouts/slideLayout646.xml"/><Relationship Id="rId2" Type="http://schemas.openxmlformats.org/officeDocument/2006/relationships/slideLayout" Target="../slideLayouts/slideLayout615.xml"/><Relationship Id="rId16" Type="http://schemas.openxmlformats.org/officeDocument/2006/relationships/slideLayout" Target="../slideLayouts/slideLayout629.xml"/><Relationship Id="rId20" Type="http://schemas.openxmlformats.org/officeDocument/2006/relationships/slideLayout" Target="../slideLayouts/slideLayout633.xml"/><Relationship Id="rId29" Type="http://schemas.openxmlformats.org/officeDocument/2006/relationships/slideLayout" Target="../slideLayouts/slideLayout642.xml"/><Relationship Id="rId1" Type="http://schemas.openxmlformats.org/officeDocument/2006/relationships/slideLayout" Target="../slideLayouts/slideLayout614.xml"/><Relationship Id="rId6" Type="http://schemas.openxmlformats.org/officeDocument/2006/relationships/slideLayout" Target="../slideLayouts/slideLayout619.xml"/><Relationship Id="rId11" Type="http://schemas.openxmlformats.org/officeDocument/2006/relationships/slideLayout" Target="../slideLayouts/slideLayout624.xml"/><Relationship Id="rId24" Type="http://schemas.openxmlformats.org/officeDocument/2006/relationships/slideLayout" Target="../slideLayouts/slideLayout637.xml"/><Relationship Id="rId32" Type="http://schemas.openxmlformats.org/officeDocument/2006/relationships/slideLayout" Target="../slideLayouts/slideLayout645.xml"/><Relationship Id="rId5" Type="http://schemas.openxmlformats.org/officeDocument/2006/relationships/slideLayout" Target="../slideLayouts/slideLayout618.xml"/><Relationship Id="rId15" Type="http://schemas.openxmlformats.org/officeDocument/2006/relationships/slideLayout" Target="../slideLayouts/slideLayout628.xml"/><Relationship Id="rId23" Type="http://schemas.openxmlformats.org/officeDocument/2006/relationships/slideLayout" Target="../slideLayouts/slideLayout636.xml"/><Relationship Id="rId28" Type="http://schemas.openxmlformats.org/officeDocument/2006/relationships/slideLayout" Target="../slideLayouts/slideLayout641.xml"/><Relationship Id="rId10" Type="http://schemas.openxmlformats.org/officeDocument/2006/relationships/slideLayout" Target="../slideLayouts/slideLayout623.xml"/><Relationship Id="rId19" Type="http://schemas.openxmlformats.org/officeDocument/2006/relationships/slideLayout" Target="../slideLayouts/slideLayout632.xml"/><Relationship Id="rId31" Type="http://schemas.openxmlformats.org/officeDocument/2006/relationships/slideLayout" Target="../slideLayouts/slideLayout644.xml"/><Relationship Id="rId4" Type="http://schemas.openxmlformats.org/officeDocument/2006/relationships/slideLayout" Target="../slideLayouts/slideLayout617.xml"/><Relationship Id="rId9" Type="http://schemas.openxmlformats.org/officeDocument/2006/relationships/slideLayout" Target="../slideLayouts/slideLayout622.xml"/><Relationship Id="rId14" Type="http://schemas.openxmlformats.org/officeDocument/2006/relationships/slideLayout" Target="../slideLayouts/slideLayout627.xml"/><Relationship Id="rId22" Type="http://schemas.openxmlformats.org/officeDocument/2006/relationships/slideLayout" Target="../slideLayouts/slideLayout635.xml"/><Relationship Id="rId27" Type="http://schemas.openxmlformats.org/officeDocument/2006/relationships/slideLayout" Target="../slideLayouts/slideLayout640.xml"/><Relationship Id="rId30" Type="http://schemas.openxmlformats.org/officeDocument/2006/relationships/slideLayout" Target="../slideLayouts/slideLayout643.xml"/><Relationship Id="rId35" Type="http://schemas.openxmlformats.org/officeDocument/2006/relationships/image" Target="../media/image1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4.xml"/><Relationship Id="rId13" Type="http://schemas.openxmlformats.org/officeDocument/2006/relationships/slideLayout" Target="../slideLayouts/slideLayout659.xml"/><Relationship Id="rId18" Type="http://schemas.openxmlformats.org/officeDocument/2006/relationships/slideLayout" Target="../slideLayouts/slideLayout664.xml"/><Relationship Id="rId26" Type="http://schemas.openxmlformats.org/officeDocument/2006/relationships/slideLayout" Target="../slideLayouts/slideLayout672.xml"/><Relationship Id="rId3" Type="http://schemas.openxmlformats.org/officeDocument/2006/relationships/slideLayout" Target="../slideLayouts/slideLayout649.xml"/><Relationship Id="rId21" Type="http://schemas.openxmlformats.org/officeDocument/2006/relationships/slideLayout" Target="../slideLayouts/slideLayout667.xml"/><Relationship Id="rId34" Type="http://schemas.openxmlformats.org/officeDocument/2006/relationships/theme" Target="../theme/theme21.xml"/><Relationship Id="rId7" Type="http://schemas.openxmlformats.org/officeDocument/2006/relationships/slideLayout" Target="../slideLayouts/slideLayout653.xml"/><Relationship Id="rId12" Type="http://schemas.openxmlformats.org/officeDocument/2006/relationships/slideLayout" Target="../slideLayouts/slideLayout658.xml"/><Relationship Id="rId17" Type="http://schemas.openxmlformats.org/officeDocument/2006/relationships/slideLayout" Target="../slideLayouts/slideLayout663.xml"/><Relationship Id="rId25" Type="http://schemas.openxmlformats.org/officeDocument/2006/relationships/slideLayout" Target="../slideLayouts/slideLayout671.xml"/><Relationship Id="rId33" Type="http://schemas.openxmlformats.org/officeDocument/2006/relationships/slideLayout" Target="../slideLayouts/slideLayout679.xml"/><Relationship Id="rId2" Type="http://schemas.openxmlformats.org/officeDocument/2006/relationships/slideLayout" Target="../slideLayouts/slideLayout648.xml"/><Relationship Id="rId16" Type="http://schemas.openxmlformats.org/officeDocument/2006/relationships/slideLayout" Target="../slideLayouts/slideLayout662.xml"/><Relationship Id="rId20" Type="http://schemas.openxmlformats.org/officeDocument/2006/relationships/slideLayout" Target="../slideLayouts/slideLayout666.xml"/><Relationship Id="rId29" Type="http://schemas.openxmlformats.org/officeDocument/2006/relationships/slideLayout" Target="../slideLayouts/slideLayout675.xml"/><Relationship Id="rId1" Type="http://schemas.openxmlformats.org/officeDocument/2006/relationships/slideLayout" Target="../slideLayouts/slideLayout647.xml"/><Relationship Id="rId6" Type="http://schemas.openxmlformats.org/officeDocument/2006/relationships/slideLayout" Target="../slideLayouts/slideLayout652.xml"/><Relationship Id="rId11" Type="http://schemas.openxmlformats.org/officeDocument/2006/relationships/slideLayout" Target="../slideLayouts/slideLayout657.xml"/><Relationship Id="rId24" Type="http://schemas.openxmlformats.org/officeDocument/2006/relationships/slideLayout" Target="../slideLayouts/slideLayout670.xml"/><Relationship Id="rId32" Type="http://schemas.openxmlformats.org/officeDocument/2006/relationships/slideLayout" Target="../slideLayouts/slideLayout678.xml"/><Relationship Id="rId5" Type="http://schemas.openxmlformats.org/officeDocument/2006/relationships/slideLayout" Target="../slideLayouts/slideLayout651.xml"/><Relationship Id="rId15" Type="http://schemas.openxmlformats.org/officeDocument/2006/relationships/slideLayout" Target="../slideLayouts/slideLayout661.xml"/><Relationship Id="rId23" Type="http://schemas.openxmlformats.org/officeDocument/2006/relationships/slideLayout" Target="../slideLayouts/slideLayout669.xml"/><Relationship Id="rId28" Type="http://schemas.openxmlformats.org/officeDocument/2006/relationships/slideLayout" Target="../slideLayouts/slideLayout674.xml"/><Relationship Id="rId10" Type="http://schemas.openxmlformats.org/officeDocument/2006/relationships/slideLayout" Target="../slideLayouts/slideLayout656.xml"/><Relationship Id="rId19" Type="http://schemas.openxmlformats.org/officeDocument/2006/relationships/slideLayout" Target="../slideLayouts/slideLayout665.xml"/><Relationship Id="rId31" Type="http://schemas.openxmlformats.org/officeDocument/2006/relationships/slideLayout" Target="../slideLayouts/slideLayout677.xml"/><Relationship Id="rId4" Type="http://schemas.openxmlformats.org/officeDocument/2006/relationships/slideLayout" Target="../slideLayouts/slideLayout650.xml"/><Relationship Id="rId9" Type="http://schemas.openxmlformats.org/officeDocument/2006/relationships/slideLayout" Target="../slideLayouts/slideLayout655.xml"/><Relationship Id="rId14" Type="http://schemas.openxmlformats.org/officeDocument/2006/relationships/slideLayout" Target="../slideLayouts/slideLayout660.xml"/><Relationship Id="rId22" Type="http://schemas.openxmlformats.org/officeDocument/2006/relationships/slideLayout" Target="../slideLayouts/slideLayout668.xml"/><Relationship Id="rId27" Type="http://schemas.openxmlformats.org/officeDocument/2006/relationships/slideLayout" Target="../slideLayouts/slideLayout673.xml"/><Relationship Id="rId30" Type="http://schemas.openxmlformats.org/officeDocument/2006/relationships/slideLayout" Target="../slideLayouts/slideLayout676.xml"/><Relationship Id="rId35" Type="http://schemas.openxmlformats.org/officeDocument/2006/relationships/image" Target="../media/image1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7.xml"/><Relationship Id="rId13" Type="http://schemas.openxmlformats.org/officeDocument/2006/relationships/slideLayout" Target="../slideLayouts/slideLayout692.xml"/><Relationship Id="rId18" Type="http://schemas.openxmlformats.org/officeDocument/2006/relationships/slideLayout" Target="../slideLayouts/slideLayout697.xml"/><Relationship Id="rId26" Type="http://schemas.openxmlformats.org/officeDocument/2006/relationships/slideLayout" Target="../slideLayouts/slideLayout705.xml"/><Relationship Id="rId3" Type="http://schemas.openxmlformats.org/officeDocument/2006/relationships/slideLayout" Target="../slideLayouts/slideLayout682.xml"/><Relationship Id="rId21" Type="http://schemas.openxmlformats.org/officeDocument/2006/relationships/slideLayout" Target="../slideLayouts/slideLayout700.xml"/><Relationship Id="rId34" Type="http://schemas.openxmlformats.org/officeDocument/2006/relationships/theme" Target="../theme/theme22.xml"/><Relationship Id="rId7" Type="http://schemas.openxmlformats.org/officeDocument/2006/relationships/slideLayout" Target="../slideLayouts/slideLayout686.xml"/><Relationship Id="rId12" Type="http://schemas.openxmlformats.org/officeDocument/2006/relationships/slideLayout" Target="../slideLayouts/slideLayout691.xml"/><Relationship Id="rId17" Type="http://schemas.openxmlformats.org/officeDocument/2006/relationships/slideLayout" Target="../slideLayouts/slideLayout696.xml"/><Relationship Id="rId25" Type="http://schemas.openxmlformats.org/officeDocument/2006/relationships/slideLayout" Target="../slideLayouts/slideLayout704.xml"/><Relationship Id="rId33" Type="http://schemas.openxmlformats.org/officeDocument/2006/relationships/slideLayout" Target="../slideLayouts/slideLayout712.xml"/><Relationship Id="rId2" Type="http://schemas.openxmlformats.org/officeDocument/2006/relationships/slideLayout" Target="../slideLayouts/slideLayout681.xml"/><Relationship Id="rId16" Type="http://schemas.openxmlformats.org/officeDocument/2006/relationships/slideLayout" Target="../slideLayouts/slideLayout695.xml"/><Relationship Id="rId20" Type="http://schemas.openxmlformats.org/officeDocument/2006/relationships/slideLayout" Target="../slideLayouts/slideLayout699.xml"/><Relationship Id="rId29" Type="http://schemas.openxmlformats.org/officeDocument/2006/relationships/slideLayout" Target="../slideLayouts/slideLayout708.xml"/><Relationship Id="rId1" Type="http://schemas.openxmlformats.org/officeDocument/2006/relationships/slideLayout" Target="../slideLayouts/slideLayout680.xml"/><Relationship Id="rId6" Type="http://schemas.openxmlformats.org/officeDocument/2006/relationships/slideLayout" Target="../slideLayouts/slideLayout685.xml"/><Relationship Id="rId11" Type="http://schemas.openxmlformats.org/officeDocument/2006/relationships/slideLayout" Target="../slideLayouts/slideLayout690.xml"/><Relationship Id="rId24" Type="http://schemas.openxmlformats.org/officeDocument/2006/relationships/slideLayout" Target="../slideLayouts/slideLayout703.xml"/><Relationship Id="rId32" Type="http://schemas.openxmlformats.org/officeDocument/2006/relationships/slideLayout" Target="../slideLayouts/slideLayout711.xml"/><Relationship Id="rId5" Type="http://schemas.openxmlformats.org/officeDocument/2006/relationships/slideLayout" Target="../slideLayouts/slideLayout684.xml"/><Relationship Id="rId15" Type="http://schemas.openxmlformats.org/officeDocument/2006/relationships/slideLayout" Target="../slideLayouts/slideLayout694.xml"/><Relationship Id="rId23" Type="http://schemas.openxmlformats.org/officeDocument/2006/relationships/slideLayout" Target="../slideLayouts/slideLayout702.xml"/><Relationship Id="rId28" Type="http://schemas.openxmlformats.org/officeDocument/2006/relationships/slideLayout" Target="../slideLayouts/slideLayout707.xml"/><Relationship Id="rId10" Type="http://schemas.openxmlformats.org/officeDocument/2006/relationships/slideLayout" Target="../slideLayouts/slideLayout689.xml"/><Relationship Id="rId19" Type="http://schemas.openxmlformats.org/officeDocument/2006/relationships/slideLayout" Target="../slideLayouts/slideLayout698.xml"/><Relationship Id="rId31" Type="http://schemas.openxmlformats.org/officeDocument/2006/relationships/slideLayout" Target="../slideLayouts/slideLayout710.xml"/><Relationship Id="rId4" Type="http://schemas.openxmlformats.org/officeDocument/2006/relationships/slideLayout" Target="../slideLayouts/slideLayout683.xml"/><Relationship Id="rId9" Type="http://schemas.openxmlformats.org/officeDocument/2006/relationships/slideLayout" Target="../slideLayouts/slideLayout688.xml"/><Relationship Id="rId14" Type="http://schemas.openxmlformats.org/officeDocument/2006/relationships/slideLayout" Target="../slideLayouts/slideLayout693.xml"/><Relationship Id="rId22" Type="http://schemas.openxmlformats.org/officeDocument/2006/relationships/slideLayout" Target="../slideLayouts/slideLayout701.xml"/><Relationship Id="rId27" Type="http://schemas.openxmlformats.org/officeDocument/2006/relationships/slideLayout" Target="../slideLayouts/slideLayout706.xml"/><Relationship Id="rId30" Type="http://schemas.openxmlformats.org/officeDocument/2006/relationships/slideLayout" Target="../slideLayouts/slideLayout709.xml"/><Relationship Id="rId35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34" Type="http://schemas.openxmlformats.org/officeDocument/2006/relationships/theme" Target="../theme/theme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3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29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32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31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62.xml"/><Relationship Id="rId35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26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86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5" Type="http://schemas.openxmlformats.org/officeDocument/2006/relationships/slideLayout" Target="../slideLayouts/slideLayout190.xml"/><Relationship Id="rId33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85.xml"/><Relationship Id="rId29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24" Type="http://schemas.openxmlformats.org/officeDocument/2006/relationships/slideLayout" Target="../slideLayouts/slideLayout189.xml"/><Relationship Id="rId32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23" Type="http://schemas.openxmlformats.org/officeDocument/2006/relationships/slideLayout" Target="../slideLayouts/slideLayout188.xml"/><Relationship Id="rId28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4.xml"/><Relationship Id="rId31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slideLayout" Target="../slideLayouts/slideLayout187.xml"/><Relationship Id="rId27" Type="http://schemas.openxmlformats.org/officeDocument/2006/relationships/slideLayout" Target="../slideLayouts/slideLayout192.xml"/><Relationship Id="rId30" Type="http://schemas.openxmlformats.org/officeDocument/2006/relationships/slideLayout" Target="../slideLayouts/slideLayout195.xml"/><Relationship Id="rId35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slideLayout" Target="../slideLayouts/slideLayout211.xml"/><Relationship Id="rId18" Type="http://schemas.openxmlformats.org/officeDocument/2006/relationships/slideLayout" Target="../slideLayouts/slideLayout216.xml"/><Relationship Id="rId26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01.xml"/><Relationship Id="rId21" Type="http://schemas.openxmlformats.org/officeDocument/2006/relationships/slideLayout" Target="../slideLayouts/slideLayout219.xml"/><Relationship Id="rId34" Type="http://schemas.openxmlformats.org/officeDocument/2006/relationships/theme" Target="../theme/theme7.xml"/><Relationship Id="rId7" Type="http://schemas.openxmlformats.org/officeDocument/2006/relationships/slideLayout" Target="../slideLayouts/slideLayout205.xml"/><Relationship Id="rId12" Type="http://schemas.openxmlformats.org/officeDocument/2006/relationships/slideLayout" Target="../slideLayouts/slideLayout210.xml"/><Relationship Id="rId17" Type="http://schemas.openxmlformats.org/officeDocument/2006/relationships/slideLayout" Target="../slideLayouts/slideLayout215.xml"/><Relationship Id="rId25" Type="http://schemas.openxmlformats.org/officeDocument/2006/relationships/slideLayout" Target="../slideLayouts/slideLayout223.xml"/><Relationship Id="rId33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214.xml"/><Relationship Id="rId20" Type="http://schemas.openxmlformats.org/officeDocument/2006/relationships/slideLayout" Target="../slideLayouts/slideLayout218.xml"/><Relationship Id="rId29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24" Type="http://schemas.openxmlformats.org/officeDocument/2006/relationships/slideLayout" Target="../slideLayouts/slideLayout222.xml"/><Relationship Id="rId32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13.xml"/><Relationship Id="rId23" Type="http://schemas.openxmlformats.org/officeDocument/2006/relationships/slideLayout" Target="../slideLayouts/slideLayout221.xml"/><Relationship Id="rId28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08.xml"/><Relationship Id="rId19" Type="http://schemas.openxmlformats.org/officeDocument/2006/relationships/slideLayout" Target="../slideLayouts/slideLayout217.xml"/><Relationship Id="rId31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Relationship Id="rId14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220.xml"/><Relationship Id="rId27" Type="http://schemas.openxmlformats.org/officeDocument/2006/relationships/slideLayout" Target="../slideLayouts/slideLayout225.xml"/><Relationship Id="rId30" Type="http://schemas.openxmlformats.org/officeDocument/2006/relationships/slideLayout" Target="../slideLayouts/slideLayout228.xml"/><Relationship Id="rId35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44.xml"/><Relationship Id="rId18" Type="http://schemas.openxmlformats.org/officeDocument/2006/relationships/slideLayout" Target="../slideLayouts/slideLayout249.xml"/><Relationship Id="rId26" Type="http://schemas.openxmlformats.org/officeDocument/2006/relationships/slideLayout" Target="../slideLayouts/slideLayout257.xml"/><Relationship Id="rId3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252.xml"/><Relationship Id="rId34" Type="http://schemas.openxmlformats.org/officeDocument/2006/relationships/theme" Target="../theme/theme8.xml"/><Relationship Id="rId7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8.xml"/><Relationship Id="rId25" Type="http://schemas.openxmlformats.org/officeDocument/2006/relationships/slideLayout" Target="../slideLayouts/slideLayout256.xml"/><Relationship Id="rId33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33.xml"/><Relationship Id="rId16" Type="http://schemas.openxmlformats.org/officeDocument/2006/relationships/slideLayout" Target="../slideLayouts/slideLayout247.xml"/><Relationship Id="rId20" Type="http://schemas.openxmlformats.org/officeDocument/2006/relationships/slideLayout" Target="../slideLayouts/slideLayout251.xml"/><Relationship Id="rId29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24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36.xml"/><Relationship Id="rId15" Type="http://schemas.openxmlformats.org/officeDocument/2006/relationships/slideLayout" Target="../slideLayouts/slideLayout246.xml"/><Relationship Id="rId23" Type="http://schemas.openxmlformats.org/officeDocument/2006/relationships/slideLayout" Target="../slideLayouts/slideLayout254.xml"/><Relationship Id="rId28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41.xml"/><Relationship Id="rId19" Type="http://schemas.openxmlformats.org/officeDocument/2006/relationships/slideLayout" Target="../slideLayouts/slideLayout250.xml"/><Relationship Id="rId31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45.xml"/><Relationship Id="rId22" Type="http://schemas.openxmlformats.org/officeDocument/2006/relationships/slideLayout" Target="../slideLayouts/slideLayout253.xml"/><Relationship Id="rId27" Type="http://schemas.openxmlformats.org/officeDocument/2006/relationships/slideLayout" Target="../slideLayouts/slideLayout258.xml"/><Relationship Id="rId30" Type="http://schemas.openxmlformats.org/officeDocument/2006/relationships/slideLayout" Target="../slideLayouts/slideLayout261.xml"/><Relationship Id="rId35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7.xml"/><Relationship Id="rId18" Type="http://schemas.openxmlformats.org/officeDocument/2006/relationships/slideLayout" Target="../slideLayouts/slideLayout282.xml"/><Relationship Id="rId26" Type="http://schemas.openxmlformats.org/officeDocument/2006/relationships/slideLayout" Target="../slideLayouts/slideLayout290.xml"/><Relationship Id="rId3" Type="http://schemas.openxmlformats.org/officeDocument/2006/relationships/slideLayout" Target="../slideLayouts/slideLayout267.xml"/><Relationship Id="rId21" Type="http://schemas.openxmlformats.org/officeDocument/2006/relationships/slideLayout" Target="../slideLayouts/slideLayout285.xml"/><Relationship Id="rId34" Type="http://schemas.openxmlformats.org/officeDocument/2006/relationships/theme" Target="../theme/theme9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17" Type="http://schemas.openxmlformats.org/officeDocument/2006/relationships/slideLayout" Target="../slideLayouts/slideLayout281.xml"/><Relationship Id="rId25" Type="http://schemas.openxmlformats.org/officeDocument/2006/relationships/slideLayout" Target="../slideLayouts/slideLayout289.xml"/><Relationship Id="rId33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66.xml"/><Relationship Id="rId16" Type="http://schemas.openxmlformats.org/officeDocument/2006/relationships/slideLayout" Target="../slideLayouts/slideLayout280.xml"/><Relationship Id="rId20" Type="http://schemas.openxmlformats.org/officeDocument/2006/relationships/slideLayout" Target="../slideLayouts/slideLayout284.xml"/><Relationship Id="rId29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24" Type="http://schemas.openxmlformats.org/officeDocument/2006/relationships/slideLayout" Target="../slideLayouts/slideLayout288.xml"/><Relationship Id="rId32" Type="http://schemas.openxmlformats.org/officeDocument/2006/relationships/slideLayout" Target="../slideLayouts/slideLayout296.xml"/><Relationship Id="rId5" Type="http://schemas.openxmlformats.org/officeDocument/2006/relationships/slideLayout" Target="../slideLayouts/slideLayout269.xml"/><Relationship Id="rId15" Type="http://schemas.openxmlformats.org/officeDocument/2006/relationships/slideLayout" Target="../slideLayouts/slideLayout279.xml"/><Relationship Id="rId23" Type="http://schemas.openxmlformats.org/officeDocument/2006/relationships/slideLayout" Target="../slideLayouts/slideLayout287.xml"/><Relationship Id="rId28" Type="http://schemas.openxmlformats.org/officeDocument/2006/relationships/slideLayout" Target="../slideLayouts/slideLayout292.xml"/><Relationship Id="rId10" Type="http://schemas.openxmlformats.org/officeDocument/2006/relationships/slideLayout" Target="../slideLayouts/slideLayout274.xml"/><Relationship Id="rId19" Type="http://schemas.openxmlformats.org/officeDocument/2006/relationships/slideLayout" Target="../slideLayouts/slideLayout283.xml"/><Relationship Id="rId31" Type="http://schemas.openxmlformats.org/officeDocument/2006/relationships/slideLayout" Target="../slideLayouts/slideLayout295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8.xml"/><Relationship Id="rId22" Type="http://schemas.openxmlformats.org/officeDocument/2006/relationships/slideLayout" Target="../slideLayouts/slideLayout286.xml"/><Relationship Id="rId27" Type="http://schemas.openxmlformats.org/officeDocument/2006/relationships/slideLayout" Target="../slideLayouts/slideLayout291.xml"/><Relationship Id="rId30" Type="http://schemas.openxmlformats.org/officeDocument/2006/relationships/slideLayout" Target="../slideLayouts/slideLayout294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049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155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86" r:id="rId20"/>
    <p:sldLayoutId id="2147483987" r:id="rId21"/>
    <p:sldLayoutId id="2147483988" r:id="rId22"/>
    <p:sldLayoutId id="2147483989" r:id="rId23"/>
    <p:sldLayoutId id="2147483990" r:id="rId24"/>
    <p:sldLayoutId id="2147483991" r:id="rId25"/>
    <p:sldLayoutId id="2147483992" r:id="rId26"/>
    <p:sldLayoutId id="2147483993" r:id="rId27"/>
    <p:sldLayoutId id="2147483994" r:id="rId28"/>
    <p:sldLayoutId id="2147483995" r:id="rId29"/>
    <p:sldLayoutId id="2147483996" r:id="rId30"/>
    <p:sldLayoutId id="2147483997" r:id="rId31"/>
    <p:sldLayoutId id="2147483998" r:id="rId32"/>
    <p:sldLayoutId id="2147483999" r:id="rId33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8733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  <p:sldLayoutId id="2147484015" r:id="rId15"/>
    <p:sldLayoutId id="2147484016" r:id="rId16"/>
    <p:sldLayoutId id="2147484017" r:id="rId17"/>
    <p:sldLayoutId id="2147484018" r:id="rId18"/>
    <p:sldLayoutId id="2147484019" r:id="rId19"/>
    <p:sldLayoutId id="2147484020" r:id="rId20"/>
    <p:sldLayoutId id="2147484021" r:id="rId21"/>
    <p:sldLayoutId id="2147484022" r:id="rId22"/>
    <p:sldLayoutId id="2147484023" r:id="rId23"/>
    <p:sldLayoutId id="2147484024" r:id="rId24"/>
    <p:sldLayoutId id="2147484025" r:id="rId25"/>
    <p:sldLayoutId id="2147484026" r:id="rId26"/>
    <p:sldLayoutId id="2147484027" r:id="rId27"/>
    <p:sldLayoutId id="2147484028" r:id="rId28"/>
    <p:sldLayoutId id="2147484029" r:id="rId29"/>
    <p:sldLayoutId id="2147484030" r:id="rId30"/>
    <p:sldLayoutId id="2147484031" r:id="rId31"/>
    <p:sldLayoutId id="2147484032" r:id="rId32"/>
    <p:sldLayoutId id="2147484033" r:id="rId33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2" name="fl"/>
          <p:cNvSpPr txBox="1"/>
          <p:nvPr userDrawn="1"/>
        </p:nvSpPr>
        <p:spPr>
          <a:xfrm>
            <a:off x="1" y="6319520"/>
            <a:ext cx="184731" cy="37965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fontAlgn="base">
              <a:buClr>
                <a:srgbClr val="007DB8"/>
              </a:buClr>
            </a:pPr>
            <a:endParaRPr lang="en-US" sz="18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6822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6" r:id="rId22"/>
    <p:sldLayoutId id="2147484057" r:id="rId23"/>
    <p:sldLayoutId id="2147484058" r:id="rId24"/>
    <p:sldLayoutId id="2147484059" r:id="rId25"/>
    <p:sldLayoutId id="2147484061" r:id="rId26"/>
    <p:sldLayoutId id="2147484062" r:id="rId27"/>
    <p:sldLayoutId id="2147484063" r:id="rId28"/>
    <p:sldLayoutId id="2147484064" r:id="rId29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133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133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31385" y="6445104"/>
            <a:ext cx="10504161" cy="166776"/>
            <a:chOff x="998538" y="4833836"/>
            <a:chExt cx="7878121" cy="125082"/>
          </a:xfrm>
        </p:grpSpPr>
        <p:sp>
          <p:nvSpPr>
            <p:cNvPr id="12" name="fl" descr="                              Dell - Internal Use - Confidential&#10;"/>
            <p:cNvSpPr txBox="1"/>
            <p:nvPr/>
          </p:nvSpPr>
          <p:spPr>
            <a:xfrm>
              <a:off x="998538" y="4833836"/>
              <a:ext cx="1635063" cy="117676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ts val="133"/>
                </a:spcBef>
                <a:spcAft>
                  <a:spcPts val="133"/>
                </a:spcAft>
              </a:pPr>
              <a:r>
                <a:rPr lang="en-US" sz="1133" b="1" dirty="0">
                  <a:solidFill>
                    <a:srgbClr val="7F7F7F"/>
                  </a:solidFill>
                </a:rPr>
                <a:t>Dell - Internal Use - Confidential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89" y="4838853"/>
              <a:ext cx="675370" cy="120065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662763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93699" y="6484631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12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2255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  <p:sldLayoutId id="2147484078" r:id="rId13"/>
    <p:sldLayoutId id="2147484079" r:id="rId14"/>
    <p:sldLayoutId id="2147484080" r:id="rId15"/>
    <p:sldLayoutId id="2147484081" r:id="rId16"/>
    <p:sldLayoutId id="2147484082" r:id="rId17"/>
    <p:sldLayoutId id="2147484083" r:id="rId18"/>
    <p:sldLayoutId id="2147484084" r:id="rId19"/>
    <p:sldLayoutId id="2147484085" r:id="rId20"/>
    <p:sldLayoutId id="2147484086" r:id="rId21"/>
    <p:sldLayoutId id="2147484087" r:id="rId22"/>
    <p:sldLayoutId id="2147484089" r:id="rId2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091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33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  <p:sldLayoutId id="2147484139" r:id="rId15"/>
    <p:sldLayoutId id="2147484140" r:id="rId16"/>
    <p:sldLayoutId id="2147484141" r:id="rId17"/>
    <p:sldLayoutId id="2147484142" r:id="rId18"/>
    <p:sldLayoutId id="2147484143" r:id="rId19"/>
    <p:sldLayoutId id="2147484144" r:id="rId20"/>
    <p:sldLayoutId id="2147484145" r:id="rId21"/>
    <p:sldLayoutId id="2147484146" r:id="rId22"/>
    <p:sldLayoutId id="2147484147" r:id="rId23"/>
    <p:sldLayoutId id="2147484148" r:id="rId24"/>
    <p:sldLayoutId id="2147484149" r:id="rId25"/>
    <p:sldLayoutId id="2147484150" r:id="rId26"/>
    <p:sldLayoutId id="2147484151" r:id="rId27"/>
    <p:sldLayoutId id="2147484152" r:id="rId28"/>
    <p:sldLayoutId id="2147484153" r:id="rId29"/>
    <p:sldLayoutId id="2147484154" r:id="rId30"/>
    <p:sldLayoutId id="2147484155" r:id="rId31"/>
    <p:sldLayoutId id="2147484156" r:id="rId32"/>
    <p:sldLayoutId id="2147484157" r:id="rId33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0668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1" r:id="rId3"/>
    <p:sldLayoutId id="2147484162" r:id="rId4"/>
    <p:sldLayoutId id="2147484163" r:id="rId5"/>
    <p:sldLayoutId id="2147484164" r:id="rId6"/>
    <p:sldLayoutId id="2147484165" r:id="rId7"/>
    <p:sldLayoutId id="2147484166" r:id="rId8"/>
    <p:sldLayoutId id="2147484167" r:id="rId9"/>
    <p:sldLayoutId id="2147484168" r:id="rId10"/>
    <p:sldLayoutId id="2147484169" r:id="rId11"/>
    <p:sldLayoutId id="2147484170" r:id="rId12"/>
    <p:sldLayoutId id="2147484171" r:id="rId13"/>
    <p:sldLayoutId id="2147484172" r:id="rId14"/>
    <p:sldLayoutId id="2147484173" r:id="rId15"/>
    <p:sldLayoutId id="2147484174" r:id="rId16"/>
    <p:sldLayoutId id="2147484175" r:id="rId17"/>
    <p:sldLayoutId id="2147484176" r:id="rId18"/>
    <p:sldLayoutId id="2147484177" r:id="rId19"/>
    <p:sldLayoutId id="2147484178" r:id="rId20"/>
    <p:sldLayoutId id="2147484179" r:id="rId21"/>
    <p:sldLayoutId id="2147484180" r:id="rId22"/>
    <p:sldLayoutId id="2147484181" r:id="rId23"/>
    <p:sldLayoutId id="2147484182" r:id="rId24"/>
    <p:sldLayoutId id="2147484183" r:id="rId25"/>
    <p:sldLayoutId id="2147484184" r:id="rId26"/>
    <p:sldLayoutId id="2147484185" r:id="rId27"/>
    <p:sldLayoutId id="2147484186" r:id="rId28"/>
    <p:sldLayoutId id="2147484187" r:id="rId29"/>
    <p:sldLayoutId id="2147484188" r:id="rId30"/>
    <p:sldLayoutId id="2147484189" r:id="rId31"/>
    <p:sldLayoutId id="2147484190" r:id="rId32"/>
    <p:sldLayoutId id="2147484191" r:id="rId33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736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  <p:sldLayoutId id="2147484219" r:id="rId27"/>
    <p:sldLayoutId id="2147484220" r:id="rId28"/>
    <p:sldLayoutId id="2147484221" r:id="rId29"/>
    <p:sldLayoutId id="2147484222" r:id="rId30"/>
    <p:sldLayoutId id="2147484223" r:id="rId31"/>
    <p:sldLayoutId id="2147484224" r:id="rId32"/>
    <p:sldLayoutId id="2147484225" r:id="rId33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8973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8" r:id="rId12"/>
    <p:sldLayoutId id="2147484239" r:id="rId13"/>
    <p:sldLayoutId id="2147484240" r:id="rId14"/>
    <p:sldLayoutId id="2147484241" r:id="rId15"/>
    <p:sldLayoutId id="2147484242" r:id="rId16"/>
    <p:sldLayoutId id="2147484243" r:id="rId17"/>
    <p:sldLayoutId id="2147484244" r:id="rId18"/>
    <p:sldLayoutId id="2147484245" r:id="rId19"/>
    <p:sldLayoutId id="2147484246" r:id="rId20"/>
    <p:sldLayoutId id="2147484247" r:id="rId21"/>
    <p:sldLayoutId id="2147484248" r:id="rId22"/>
    <p:sldLayoutId id="2147484249" r:id="rId23"/>
    <p:sldLayoutId id="2147484250" r:id="rId24"/>
    <p:sldLayoutId id="2147484251" r:id="rId25"/>
    <p:sldLayoutId id="2147484252" r:id="rId26"/>
    <p:sldLayoutId id="2147484253" r:id="rId27"/>
    <p:sldLayoutId id="2147484254" r:id="rId28"/>
    <p:sldLayoutId id="2147484255" r:id="rId29"/>
    <p:sldLayoutId id="2147484256" r:id="rId30"/>
    <p:sldLayoutId id="2147484257" r:id="rId31"/>
    <p:sldLayoutId id="2147484258" r:id="rId32"/>
    <p:sldLayoutId id="2147484259" r:id="rId33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2111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261" r:id="rId1"/>
    <p:sldLayoutId id="2147484262" r:id="rId2"/>
    <p:sldLayoutId id="2147484263" r:id="rId3"/>
    <p:sldLayoutId id="2147484264" r:id="rId4"/>
    <p:sldLayoutId id="2147484265" r:id="rId5"/>
    <p:sldLayoutId id="2147484266" r:id="rId6"/>
    <p:sldLayoutId id="2147484267" r:id="rId7"/>
    <p:sldLayoutId id="2147484268" r:id="rId8"/>
    <p:sldLayoutId id="2147484269" r:id="rId9"/>
    <p:sldLayoutId id="2147484270" r:id="rId10"/>
    <p:sldLayoutId id="2147484271" r:id="rId11"/>
    <p:sldLayoutId id="2147484272" r:id="rId12"/>
    <p:sldLayoutId id="2147484273" r:id="rId13"/>
    <p:sldLayoutId id="2147484274" r:id="rId14"/>
    <p:sldLayoutId id="2147484275" r:id="rId15"/>
    <p:sldLayoutId id="2147484276" r:id="rId16"/>
    <p:sldLayoutId id="2147484277" r:id="rId17"/>
    <p:sldLayoutId id="2147484278" r:id="rId18"/>
    <p:sldLayoutId id="2147484279" r:id="rId19"/>
    <p:sldLayoutId id="2147484280" r:id="rId20"/>
    <p:sldLayoutId id="2147484281" r:id="rId21"/>
    <p:sldLayoutId id="2147484282" r:id="rId22"/>
    <p:sldLayoutId id="2147484283" r:id="rId23"/>
    <p:sldLayoutId id="2147484284" r:id="rId24"/>
    <p:sldLayoutId id="2147484285" r:id="rId25"/>
    <p:sldLayoutId id="2147484286" r:id="rId26"/>
    <p:sldLayoutId id="2147484287" r:id="rId27"/>
    <p:sldLayoutId id="2147484288" r:id="rId28"/>
    <p:sldLayoutId id="2147484289" r:id="rId29"/>
    <p:sldLayoutId id="2147484290" r:id="rId30"/>
    <p:sldLayoutId id="2147484291" r:id="rId31"/>
    <p:sldLayoutId id="2147484292" r:id="rId32"/>
    <p:sldLayoutId id="2147484293" r:id="rId33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900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7818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  <p:sldLayoutId id="2147484304" r:id="rId10"/>
    <p:sldLayoutId id="2147484305" r:id="rId11"/>
    <p:sldLayoutId id="2147484306" r:id="rId12"/>
    <p:sldLayoutId id="2147484307" r:id="rId13"/>
    <p:sldLayoutId id="2147484308" r:id="rId14"/>
    <p:sldLayoutId id="2147484309" r:id="rId15"/>
    <p:sldLayoutId id="2147484310" r:id="rId16"/>
    <p:sldLayoutId id="2147484311" r:id="rId17"/>
    <p:sldLayoutId id="2147484312" r:id="rId18"/>
    <p:sldLayoutId id="2147484313" r:id="rId19"/>
    <p:sldLayoutId id="2147484314" r:id="rId20"/>
    <p:sldLayoutId id="2147484315" r:id="rId21"/>
    <p:sldLayoutId id="2147484316" r:id="rId22"/>
    <p:sldLayoutId id="2147484317" r:id="rId23"/>
    <p:sldLayoutId id="2147484318" r:id="rId24"/>
    <p:sldLayoutId id="2147484319" r:id="rId25"/>
    <p:sldLayoutId id="2147484320" r:id="rId26"/>
    <p:sldLayoutId id="2147484321" r:id="rId27"/>
    <p:sldLayoutId id="2147484322" r:id="rId28"/>
    <p:sldLayoutId id="2147484323" r:id="rId29"/>
    <p:sldLayoutId id="2147484324" r:id="rId30"/>
    <p:sldLayoutId id="2147484325" r:id="rId31"/>
    <p:sldLayoutId id="2147484326" r:id="rId32"/>
    <p:sldLayoutId id="2147484327" r:id="rId33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6014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29" r:id="rId1"/>
    <p:sldLayoutId id="2147484330" r:id="rId2"/>
    <p:sldLayoutId id="2147484331" r:id="rId3"/>
    <p:sldLayoutId id="2147484332" r:id="rId4"/>
    <p:sldLayoutId id="2147484333" r:id="rId5"/>
    <p:sldLayoutId id="2147484334" r:id="rId6"/>
    <p:sldLayoutId id="2147484335" r:id="rId7"/>
    <p:sldLayoutId id="2147484336" r:id="rId8"/>
    <p:sldLayoutId id="2147484337" r:id="rId9"/>
    <p:sldLayoutId id="2147484338" r:id="rId10"/>
    <p:sldLayoutId id="2147484339" r:id="rId11"/>
    <p:sldLayoutId id="2147484340" r:id="rId12"/>
    <p:sldLayoutId id="2147484341" r:id="rId13"/>
    <p:sldLayoutId id="2147484342" r:id="rId14"/>
    <p:sldLayoutId id="2147484343" r:id="rId15"/>
    <p:sldLayoutId id="2147484344" r:id="rId16"/>
    <p:sldLayoutId id="2147484345" r:id="rId17"/>
    <p:sldLayoutId id="2147484346" r:id="rId18"/>
    <p:sldLayoutId id="2147484347" r:id="rId19"/>
    <p:sldLayoutId id="2147484348" r:id="rId20"/>
    <p:sldLayoutId id="2147484349" r:id="rId21"/>
    <p:sldLayoutId id="2147484350" r:id="rId22"/>
    <p:sldLayoutId id="2147484351" r:id="rId23"/>
    <p:sldLayoutId id="2147484352" r:id="rId24"/>
    <p:sldLayoutId id="2147484353" r:id="rId25"/>
    <p:sldLayoutId id="2147484354" r:id="rId26"/>
    <p:sldLayoutId id="2147484355" r:id="rId27"/>
    <p:sldLayoutId id="2147484356" r:id="rId28"/>
    <p:sldLayoutId id="2147484357" r:id="rId29"/>
    <p:sldLayoutId id="2147484358" r:id="rId30"/>
    <p:sldLayoutId id="2147484359" r:id="rId31"/>
    <p:sldLayoutId id="2147484360" r:id="rId32"/>
    <p:sldLayoutId id="2147484361" r:id="rId33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8447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63" r:id="rId1"/>
    <p:sldLayoutId id="2147484364" r:id="rId2"/>
    <p:sldLayoutId id="2147484365" r:id="rId3"/>
    <p:sldLayoutId id="2147484366" r:id="rId4"/>
    <p:sldLayoutId id="2147484367" r:id="rId5"/>
    <p:sldLayoutId id="2147484368" r:id="rId6"/>
    <p:sldLayoutId id="2147484369" r:id="rId7"/>
    <p:sldLayoutId id="2147484370" r:id="rId8"/>
    <p:sldLayoutId id="2147484371" r:id="rId9"/>
    <p:sldLayoutId id="2147484372" r:id="rId10"/>
    <p:sldLayoutId id="2147484373" r:id="rId11"/>
    <p:sldLayoutId id="2147484374" r:id="rId12"/>
    <p:sldLayoutId id="2147484375" r:id="rId13"/>
    <p:sldLayoutId id="2147484376" r:id="rId14"/>
    <p:sldLayoutId id="2147484377" r:id="rId15"/>
    <p:sldLayoutId id="2147484378" r:id="rId16"/>
    <p:sldLayoutId id="2147484379" r:id="rId17"/>
    <p:sldLayoutId id="2147484380" r:id="rId18"/>
    <p:sldLayoutId id="2147484381" r:id="rId19"/>
    <p:sldLayoutId id="2147484382" r:id="rId20"/>
    <p:sldLayoutId id="2147484383" r:id="rId21"/>
    <p:sldLayoutId id="2147484384" r:id="rId22"/>
    <p:sldLayoutId id="2147484385" r:id="rId23"/>
    <p:sldLayoutId id="2147484386" r:id="rId24"/>
    <p:sldLayoutId id="2147484387" r:id="rId25"/>
    <p:sldLayoutId id="2147484388" r:id="rId26"/>
    <p:sldLayoutId id="2147484389" r:id="rId27"/>
    <p:sldLayoutId id="2147484390" r:id="rId28"/>
    <p:sldLayoutId id="2147484391" r:id="rId29"/>
    <p:sldLayoutId id="2147484392" r:id="rId30"/>
    <p:sldLayoutId id="2147484393" r:id="rId31"/>
    <p:sldLayoutId id="2147484394" r:id="rId32"/>
    <p:sldLayoutId id="2147484395" r:id="rId33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686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4497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791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  <p:sldLayoutId id="2147483819" r:id="rId23"/>
    <p:sldLayoutId id="2147483820" r:id="rId24"/>
    <p:sldLayoutId id="2147483821" r:id="rId25"/>
    <p:sldLayoutId id="2147483822" r:id="rId26"/>
    <p:sldLayoutId id="2147483823" r:id="rId27"/>
    <p:sldLayoutId id="2147483824" r:id="rId28"/>
    <p:sldLayoutId id="2147483825" r:id="rId29"/>
    <p:sldLayoutId id="2147483826" r:id="rId30"/>
    <p:sldLayoutId id="2147483827" r:id="rId31"/>
    <p:sldLayoutId id="2147483828" r:id="rId32"/>
    <p:sldLayoutId id="2147483829" r:id="rId33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7071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  <p:sldLayoutId id="2147483854" r:id="rId24"/>
    <p:sldLayoutId id="2147483855" r:id="rId25"/>
    <p:sldLayoutId id="2147483856" r:id="rId26"/>
    <p:sldLayoutId id="2147483857" r:id="rId27"/>
    <p:sldLayoutId id="2147483858" r:id="rId28"/>
    <p:sldLayoutId id="2147483859" r:id="rId29"/>
    <p:sldLayoutId id="2147483860" r:id="rId30"/>
    <p:sldLayoutId id="2147483861" r:id="rId31"/>
    <p:sldLayoutId id="2147483862" r:id="rId32"/>
    <p:sldLayoutId id="2147483863" r:id="rId33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3282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  <p:sldLayoutId id="2147483883" r:id="rId19"/>
    <p:sldLayoutId id="2147483884" r:id="rId20"/>
    <p:sldLayoutId id="2147483885" r:id="rId21"/>
    <p:sldLayoutId id="2147483886" r:id="rId22"/>
    <p:sldLayoutId id="2147483887" r:id="rId23"/>
    <p:sldLayoutId id="2147483888" r:id="rId24"/>
    <p:sldLayoutId id="2147483889" r:id="rId25"/>
    <p:sldLayoutId id="2147483890" r:id="rId26"/>
    <p:sldLayoutId id="2147483891" r:id="rId27"/>
    <p:sldLayoutId id="2147483892" r:id="rId28"/>
    <p:sldLayoutId id="2147483893" r:id="rId29"/>
    <p:sldLayoutId id="2147483894" r:id="rId30"/>
    <p:sldLayoutId id="2147483895" r:id="rId31"/>
    <p:sldLayoutId id="2147483896" r:id="rId32"/>
    <p:sldLayoutId id="2147483897" r:id="rId33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3460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9/22/2017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err="1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350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  <p:sldLayoutId id="2147483951" r:id="rId19"/>
    <p:sldLayoutId id="2147483952" r:id="rId20"/>
    <p:sldLayoutId id="2147483953" r:id="rId21"/>
    <p:sldLayoutId id="2147483954" r:id="rId22"/>
    <p:sldLayoutId id="2147483955" r:id="rId23"/>
    <p:sldLayoutId id="2147483956" r:id="rId24"/>
    <p:sldLayoutId id="2147483957" r:id="rId25"/>
    <p:sldLayoutId id="2147483958" r:id="rId26"/>
    <p:sldLayoutId id="2147483959" r:id="rId27"/>
    <p:sldLayoutId id="2147483960" r:id="rId28"/>
    <p:sldLayoutId id="2147483961" r:id="rId29"/>
    <p:sldLayoutId id="2147483962" r:id="rId30"/>
    <p:sldLayoutId id="2147483963" r:id="rId31"/>
    <p:sldLayoutId id="2147483964" r:id="rId32"/>
    <p:sldLayoutId id="2147483965" r:id="rId33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4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6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65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98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98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98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99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5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6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5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33274" y="2818422"/>
            <a:ext cx="3725923" cy="3725923"/>
            <a:chOff x="5736324" y="1713956"/>
            <a:chExt cx="3725923" cy="3725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324" y="1713956"/>
              <a:ext cx="3725923" cy="372592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072734" y="3408742"/>
              <a:ext cx="3053101" cy="769441"/>
            </a:xfrm>
            <a:prstGeom prst="rect">
              <a:avLst/>
            </a:prstGeom>
            <a:noFill/>
            <a:ln>
              <a:noFill/>
            </a:ln>
            <a:scene3d>
              <a:camera prst="obliqueBottomRight"/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MetroLabs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690578" y="1078664"/>
            <a:ext cx="103925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kern="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venir Book"/>
              </a:rPr>
              <a:t>EMC Underground: </a:t>
            </a:r>
            <a:r>
              <a:rPr lang="en-US" sz="5400" b="1" kern="0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venir Book"/>
              </a:rPr>
              <a:t>MetroLabs</a:t>
            </a:r>
            <a:endParaRPr lang="en-US" sz="5400" b="1" kern="0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5233259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5851">
            <a:off x="4845423" y="3420770"/>
            <a:ext cx="2357717" cy="177455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2505" y="1329338"/>
            <a:ext cx="10757647" cy="5078506"/>
          </a:xfrm>
          <a:prstGeom prst="roundRect">
            <a:avLst/>
          </a:prstGeom>
          <a:solidFill>
            <a:schemeClr val="bg2">
              <a:lumMod val="50000"/>
              <a:lumOff val="50000"/>
              <a:alpha val="80000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9548" y="377314"/>
            <a:ext cx="76674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Sign up for MetroLabs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4650" y="1756920"/>
            <a:ext cx="98774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tx2"/>
                </a:solidFill>
              </a:rPr>
              <a:t>Survey Monkey </a:t>
            </a:r>
          </a:p>
          <a:p>
            <a:pPr marL="8001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https://www.surveymonkey.com/r/MHPPYH8</a:t>
            </a:r>
            <a:endParaRPr lang="en-US" sz="2400" dirty="0" smtClean="0">
              <a:solidFill>
                <a:schemeClr val="tx2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tx2"/>
                </a:solidFill>
              </a:rPr>
              <a:t>Slack Channel</a:t>
            </a:r>
          </a:p>
          <a:p>
            <a:pPr marL="8001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nynjentpresales.slack.com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 smtClean="0">
                <a:solidFill>
                  <a:schemeClr val="tx2"/>
                </a:solidFill>
              </a:rPr>
              <a:t>Inside Dell Page</a:t>
            </a:r>
          </a:p>
          <a:p>
            <a:pPr marL="8001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https://inside.dell.com/groups/metrolabs</a:t>
            </a:r>
            <a:endParaRPr lang="en-US" sz="2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9328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853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468" y="1320263"/>
            <a:ext cx="2357717" cy="17745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32749" y="3286069"/>
            <a:ext cx="664115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Survey Results</a:t>
            </a:r>
            <a:endParaRPr lang="en-US" sz="6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412278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6448" y="480568"/>
            <a:ext cx="1176695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How Frequently would you like to meet up</a:t>
            </a:r>
            <a:endParaRPr lang="en-US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523" y="1188454"/>
            <a:ext cx="7711453" cy="43147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523" y="5599329"/>
            <a:ext cx="7059397" cy="9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116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414" y="352168"/>
            <a:ext cx="1052715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What day(s) of the week work </a:t>
            </a:r>
            <a:r>
              <a:rPr lang="en-US" sz="4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best </a:t>
            </a:r>
            <a:r>
              <a:rPr 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for these meetings?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01" y="1602426"/>
            <a:ext cx="7071223" cy="4169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02" y="5813306"/>
            <a:ext cx="5126866" cy="84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712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0731" y="328126"/>
            <a:ext cx="59073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What time works best?</a:t>
            </a:r>
            <a:endParaRPr lang="en-US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07" y="1036012"/>
            <a:ext cx="7540776" cy="4390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07" y="5534430"/>
            <a:ext cx="5781391" cy="11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774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293" y="328126"/>
            <a:ext cx="77476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How would you like to attend?</a:t>
            </a:r>
            <a:endParaRPr lang="en-US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05" y="960988"/>
            <a:ext cx="9406614" cy="4525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05" y="5534926"/>
            <a:ext cx="6455391" cy="113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638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4674" y="376224"/>
            <a:ext cx="86966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 you have DevOps Experience?</a:t>
            </a:r>
            <a:endParaRPr lang="en-US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73" y="1084110"/>
            <a:ext cx="9935206" cy="4583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73" y="5735244"/>
            <a:ext cx="5915665" cy="89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361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733" y="300831"/>
            <a:ext cx="109712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Are you interested in assisting </a:t>
            </a:r>
            <a:r>
              <a:rPr lang="en-US" sz="4000" b="1" cap="none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MetroLabs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</a:t>
            </a:r>
            <a:endParaRPr lang="en-US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10" y="1216714"/>
            <a:ext cx="8487486" cy="436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10" y="5676129"/>
            <a:ext cx="5635103" cy="9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2579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416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nla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881" y="611082"/>
            <a:ext cx="9633617" cy="555049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694052" y="113710"/>
            <a:ext cx="9007361" cy="4286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2400" b="1" kern="0">
                <a:solidFill>
                  <a:srgbClr val="007DB8"/>
                </a:solidFill>
              </a:rPr>
              <a:t>THE CLOUD NATIVE LANDSCAPE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7472" y="6499035"/>
            <a:ext cx="350416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444444"/>
                </a:solidFill>
              </a:rPr>
              <a:t>*From Cloud Native Computing Foundation (CNCF)</a:t>
            </a:r>
            <a:endParaRPr lang="en-US" sz="1200" dirty="0">
              <a:solidFill>
                <a:srgbClr val="444444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924925" y="5276850"/>
            <a:ext cx="119062" cy="88472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50" y="5376313"/>
            <a:ext cx="124690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671176" cy="68355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66776" y="497558"/>
            <a:ext cx="811846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don’t know?</a:t>
            </a:r>
            <a:endParaRPr lang="en-US" sz="8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86584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1659" y="324561"/>
            <a:ext cx="68788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What is MetroLabs?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21659" y="1360102"/>
            <a:ext cx="10757647" cy="5078506"/>
          </a:xfrm>
          <a:prstGeom prst="roundRect">
            <a:avLst/>
          </a:prstGeom>
          <a:solidFill>
            <a:schemeClr val="bg2">
              <a:lumMod val="50000"/>
              <a:lumOff val="50000"/>
              <a:alpha val="80000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0787" y="1425734"/>
            <a:ext cx="103693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NY/NJ Based Group</a:t>
            </a:r>
          </a:p>
          <a:p>
            <a:pPr marL="800100" lvl="1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Goal is to work on real world projects to help us become more comfortable in new technologies</a:t>
            </a:r>
            <a:endParaRPr lang="en-US" sz="2400" dirty="0">
              <a:solidFill>
                <a:schemeClr val="tx2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Why are we doing this?</a:t>
            </a:r>
            <a:endParaRPr lang="en-US" sz="2400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To gain hands on experience with the latest technologies and trends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To get people engaged in their own learning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To accelerate the rate of content absorption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To explore different ways to learn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To have fun while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To explore the processes as well as the technologies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2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6403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5777" y="324561"/>
            <a:ext cx="910779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MetroLabs</a:t>
            </a:r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2.0 Revisions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21659" y="1340224"/>
            <a:ext cx="10757647" cy="5078506"/>
          </a:xfrm>
          <a:prstGeom prst="roundRect">
            <a:avLst/>
          </a:prstGeom>
          <a:solidFill>
            <a:schemeClr val="bg2">
              <a:lumMod val="50000"/>
              <a:lumOff val="50000"/>
              <a:alpha val="80000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4457" y="1519572"/>
            <a:ext cx="1017644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ts val="1600"/>
              </a:spcBef>
              <a:buClr>
                <a:srgbClr val="808080"/>
              </a:buClr>
            </a:pPr>
            <a:r>
              <a:rPr lang="en-US" sz="2400" b="1" kern="0" dirty="0" smtClean="0">
                <a:solidFill>
                  <a:srgbClr val="FFFFFF"/>
                </a:solidFill>
              </a:rPr>
              <a:t>How </a:t>
            </a:r>
            <a:r>
              <a:rPr lang="en-US" sz="2400" b="1" kern="0" smtClean="0">
                <a:solidFill>
                  <a:srgbClr val="FFFFFF"/>
                </a:solidFill>
              </a:rPr>
              <a:t>we are different </a:t>
            </a:r>
            <a:r>
              <a:rPr lang="en-US" sz="2400" b="1" kern="0" dirty="0" smtClean="0">
                <a:solidFill>
                  <a:srgbClr val="FFFFFF"/>
                </a:solidFill>
              </a:rPr>
              <a:t>than last year:</a:t>
            </a:r>
          </a:p>
          <a:p>
            <a:pPr marL="342900" lvl="0" indent="-342900" fontAlgn="base"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</a:pPr>
            <a:r>
              <a:rPr lang="en-US" sz="2400" kern="0" dirty="0" smtClean="0">
                <a:solidFill>
                  <a:srgbClr val="FFFFFF"/>
                </a:solidFill>
              </a:rPr>
              <a:t>Project </a:t>
            </a:r>
            <a:r>
              <a:rPr lang="en-US" sz="2400" kern="0" dirty="0">
                <a:solidFill>
                  <a:srgbClr val="FFFFFF"/>
                </a:solidFill>
              </a:rPr>
              <a:t>focused vs product focused (Last year)</a:t>
            </a:r>
          </a:p>
          <a:p>
            <a:pPr marL="797971" lvl="1" indent="-342900" fontAlgn="base"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FFFFFF"/>
                </a:solidFill>
              </a:rPr>
              <a:t>Tie in where products fit inside the Development Lifecycle</a:t>
            </a:r>
            <a:r>
              <a:rPr lang="en-US" sz="2400" kern="0" dirty="0" smtClean="0">
                <a:solidFill>
                  <a:srgbClr val="FFFFFF"/>
                </a:solidFill>
              </a:rPr>
              <a:t>.</a:t>
            </a:r>
          </a:p>
          <a:p>
            <a:pPr marL="797971" lvl="1" indent="-342900" fontAlgn="base"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•"/>
            </a:pPr>
            <a:r>
              <a:rPr lang="en-US" sz="2400" kern="0" dirty="0" smtClean="0">
                <a:solidFill>
                  <a:srgbClr val="FFFFFF"/>
                </a:solidFill>
              </a:rPr>
              <a:t>Curriculum based learning where each session builds on the lessons learned in the past session.</a:t>
            </a:r>
          </a:p>
          <a:p>
            <a:pPr marL="455071" lvl="1" fontAlgn="base">
              <a:spcBef>
                <a:spcPts val="400"/>
              </a:spcBef>
              <a:buClr>
                <a:srgbClr val="808080"/>
              </a:buClr>
            </a:pPr>
            <a:endParaRPr lang="en-US" sz="2400" kern="0" dirty="0">
              <a:solidFill>
                <a:srgbClr val="FFFFFF"/>
              </a:solidFill>
            </a:endParaRPr>
          </a:p>
          <a:p>
            <a:pPr marL="340771" indent="-342900" fontAlgn="base"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•"/>
            </a:pPr>
            <a:r>
              <a:rPr lang="en-US" sz="2400" kern="0" dirty="0" smtClean="0">
                <a:solidFill>
                  <a:srgbClr val="FFFFFF"/>
                </a:solidFill>
              </a:rPr>
              <a:t>Heavily influence from the </a:t>
            </a:r>
            <a:r>
              <a:rPr lang="en-US" sz="2400" kern="0" dirty="0">
                <a:solidFill>
                  <a:srgbClr val="FFFFFF"/>
                </a:solidFill>
              </a:rPr>
              <a:t>Cloud </a:t>
            </a:r>
            <a:r>
              <a:rPr lang="en-US" sz="2400" kern="0" dirty="0" smtClean="0">
                <a:solidFill>
                  <a:srgbClr val="FFFFFF"/>
                </a:solidFill>
              </a:rPr>
              <a:t>Bootcamp</a:t>
            </a:r>
          </a:p>
          <a:p>
            <a:pPr marL="797971" lvl="1" indent="-342900" fontAlgn="base"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•"/>
            </a:pPr>
            <a:r>
              <a:rPr lang="en-US" sz="2400" kern="0" dirty="0" smtClean="0">
                <a:solidFill>
                  <a:srgbClr val="FFFFFF"/>
                </a:solidFill>
              </a:rPr>
              <a:t>Better understanding of DevOps culture and processes</a:t>
            </a:r>
          </a:p>
          <a:p>
            <a:pPr marL="455071" lvl="1" fontAlgn="base">
              <a:spcBef>
                <a:spcPts val="400"/>
              </a:spcBef>
              <a:buClr>
                <a:srgbClr val="808080"/>
              </a:buClr>
            </a:pPr>
            <a:endParaRPr lang="en-US" sz="2400" kern="0" dirty="0" smtClean="0">
              <a:solidFill>
                <a:srgbClr val="FFFFFF"/>
              </a:solidFill>
            </a:endParaRPr>
          </a:p>
          <a:p>
            <a:pPr marL="340771" indent="-342900" fontAlgn="base"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FFFFFF"/>
                </a:solidFill>
              </a:rPr>
              <a:t>Make it easier for people to take part” </a:t>
            </a:r>
          </a:p>
          <a:p>
            <a:pPr marL="797971" lvl="1" indent="-342900" fontAlgn="base"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•"/>
            </a:pPr>
            <a:r>
              <a:rPr lang="en-US" sz="2400" kern="0" dirty="0" smtClean="0">
                <a:solidFill>
                  <a:srgbClr val="FFFFFF"/>
                </a:solidFill>
              </a:rPr>
              <a:t>Regular </a:t>
            </a:r>
            <a:r>
              <a:rPr lang="en-US" sz="2400" kern="0" dirty="0">
                <a:solidFill>
                  <a:srgbClr val="FFFFFF"/>
                </a:solidFill>
              </a:rPr>
              <a:t>cadence for meetings </a:t>
            </a:r>
            <a:r>
              <a:rPr lang="en-US" sz="2400" kern="0" dirty="0" smtClean="0">
                <a:solidFill>
                  <a:srgbClr val="FFFFFF"/>
                </a:solidFill>
              </a:rPr>
              <a:t>&amp; a </a:t>
            </a:r>
            <a:r>
              <a:rPr lang="en-US" sz="2400" kern="0" dirty="0">
                <a:solidFill>
                  <a:srgbClr val="FFFFFF"/>
                </a:solidFill>
              </a:rPr>
              <a:t>virtual option, slack </a:t>
            </a:r>
            <a:r>
              <a:rPr lang="en-US" sz="2400" kern="0" dirty="0" smtClean="0">
                <a:solidFill>
                  <a:srgbClr val="FFFFFF"/>
                </a:solidFill>
              </a:rPr>
              <a:t>channel </a:t>
            </a:r>
            <a:r>
              <a:rPr lang="en-US" sz="2400" kern="0" dirty="0" err="1" smtClean="0">
                <a:solidFill>
                  <a:srgbClr val="FFFFFF"/>
                </a:solidFill>
              </a:rPr>
              <a:t>etc</a:t>
            </a:r>
            <a:endParaRPr lang="en-US" sz="24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2997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1104" y="328126"/>
            <a:ext cx="55066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MetroLabs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2017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61104" y="1356360"/>
            <a:ext cx="10757647" cy="5078506"/>
          </a:xfrm>
          <a:prstGeom prst="roundRect">
            <a:avLst/>
          </a:prstGeom>
          <a:solidFill>
            <a:schemeClr val="bg2">
              <a:lumMod val="50000"/>
              <a:lumOff val="50000"/>
              <a:alpha val="80000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0787" y="1686995"/>
            <a:ext cx="98774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b="1" dirty="0" smtClean="0">
                <a:solidFill>
                  <a:schemeClr val="tx2"/>
                </a:solidFill>
              </a:rPr>
              <a:t>Plans for this year: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2400" b="1" dirty="0" smtClean="0">
              <a:solidFill>
                <a:schemeClr val="tx2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Each SE able to learn more about DevOps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Participate in  App Development lifecycle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2400" dirty="0" smtClean="0">
              <a:solidFill>
                <a:schemeClr val="tx2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Monthly meetings (local or virtual)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Last Friday of every month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Starting Friday September 29th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5322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6765" b="2952"/>
          <a:stretch/>
        </p:blipFill>
        <p:spPr>
          <a:xfrm>
            <a:off x="-90488" y="0"/>
            <a:ext cx="9963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2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nla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353" y="611082"/>
            <a:ext cx="9633617" cy="555049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694052" y="113710"/>
            <a:ext cx="9007361" cy="4286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2400" b="1" kern="0">
                <a:solidFill>
                  <a:srgbClr val="007DB8"/>
                </a:solidFill>
              </a:rPr>
              <a:t>THE CLOUD NATIVE LANDSCAPE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7472" y="6499035"/>
            <a:ext cx="350416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444444"/>
                </a:solidFill>
              </a:rPr>
              <a:t>*From Cloud Native Computing Foundation (CNCF)</a:t>
            </a:r>
            <a:endParaRPr lang="en-US" sz="1200" dirty="0">
              <a:solidFill>
                <a:srgbClr val="44444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15958" y="3278459"/>
            <a:ext cx="2037604" cy="780587"/>
          </a:xfrm>
          <a:prstGeom prst="rect">
            <a:avLst/>
          </a:prstGeom>
          <a:noFill/>
          <a:ln w="76200" cmpd="sng">
            <a:solidFill>
              <a:srgbClr val="92D050"/>
            </a:solidFill>
            <a:prstDash val="sysDash"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r>
              <a:rPr lang="en-US" sz="2000">
                <a:solidFill>
                  <a:srgbClr val="FFFFFF"/>
                </a:solidFill>
              </a:rPr>
              <a:t> </a:t>
            </a:r>
            <a:endParaRPr lang="en-US" sz="2000" dirty="0" err="1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33026" y="960000"/>
            <a:ext cx="860529" cy="927915"/>
          </a:xfrm>
          <a:prstGeom prst="rect">
            <a:avLst/>
          </a:prstGeom>
          <a:noFill/>
          <a:ln w="76200" cmpd="sng">
            <a:solidFill>
              <a:srgbClr val="92D050"/>
            </a:solidFill>
            <a:prstDash val="sysDash"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r>
              <a:rPr lang="en-US" sz="2000">
                <a:solidFill>
                  <a:srgbClr val="FFFFFF"/>
                </a:solidFill>
              </a:rPr>
              <a:t> </a:t>
            </a:r>
            <a:endParaRPr lang="en-US" sz="2000" dirty="0" err="1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11454" y="1004964"/>
            <a:ext cx="775307" cy="927915"/>
          </a:xfrm>
          <a:prstGeom prst="rect">
            <a:avLst/>
          </a:prstGeom>
          <a:noFill/>
          <a:ln w="76200" cmpd="sng">
            <a:solidFill>
              <a:srgbClr val="92D050"/>
            </a:solidFill>
            <a:prstDash val="sysDash"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r>
              <a:rPr lang="en-US" sz="2000">
                <a:solidFill>
                  <a:srgbClr val="FFFFFF"/>
                </a:solidFill>
              </a:rPr>
              <a:t> </a:t>
            </a:r>
            <a:endParaRPr lang="en-US" sz="2000" dirty="0" err="1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34761" y="4286260"/>
            <a:ext cx="1018802" cy="780587"/>
          </a:xfrm>
          <a:prstGeom prst="rect">
            <a:avLst/>
          </a:prstGeom>
          <a:noFill/>
          <a:ln w="76200" cmpd="sng">
            <a:solidFill>
              <a:srgbClr val="92D050"/>
            </a:solidFill>
            <a:prstDash val="sysDash"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r>
              <a:rPr lang="en-US" sz="2000">
                <a:solidFill>
                  <a:srgbClr val="FFFFFF"/>
                </a:solidFill>
              </a:rPr>
              <a:t> </a:t>
            </a:r>
            <a:endParaRPr lang="en-US" sz="2000" dirty="0" err="1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821338" y="5276850"/>
            <a:ext cx="1246908" cy="884727"/>
            <a:chOff x="8821338" y="5276850"/>
            <a:chExt cx="1246908" cy="884727"/>
          </a:xfrm>
        </p:grpSpPr>
        <p:sp>
          <p:nvSpPr>
            <p:cNvPr id="4" name="Rectangle 3"/>
            <p:cNvSpPr/>
            <p:nvPr/>
          </p:nvSpPr>
          <p:spPr>
            <a:xfrm>
              <a:off x="8924925" y="5276850"/>
              <a:ext cx="119062" cy="88472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err="1" smtClean="0">
                <a:solidFill>
                  <a:schemeClr val="tx2"/>
                </a:solidFill>
                <a:latin typeface="+mn-lt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338" y="5376313"/>
              <a:ext cx="1246908" cy="685800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924925" y="5328919"/>
            <a:ext cx="1143321" cy="780587"/>
          </a:xfrm>
          <a:prstGeom prst="rect">
            <a:avLst/>
          </a:prstGeom>
          <a:noFill/>
          <a:ln w="76200" cmpd="sng">
            <a:solidFill>
              <a:srgbClr val="92D050"/>
            </a:solidFill>
            <a:prstDash val="sysDash"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r>
              <a:rPr lang="en-US" sz="2000">
                <a:solidFill>
                  <a:srgbClr val="FFFFFF"/>
                </a:solidFill>
              </a:rPr>
              <a:t> </a:t>
            </a:r>
            <a:endParaRPr lang="en-US" sz="2000" dirty="0" err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79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1" grpId="0" animBg="1"/>
      <p:bldP spid="12" grpId="0" animBg="1"/>
      <p:bldP spid="14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9443" y="243509"/>
            <a:ext cx="94243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MetroLabs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Future Sessions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52505" y="1329338"/>
            <a:ext cx="10757647" cy="5078506"/>
          </a:xfrm>
          <a:prstGeom prst="roundRect">
            <a:avLst/>
          </a:prstGeom>
          <a:solidFill>
            <a:schemeClr val="bg2">
              <a:lumMod val="50000"/>
              <a:lumOff val="50000"/>
              <a:alpha val="80000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4650" y="1756920"/>
            <a:ext cx="98774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tx2"/>
                </a:solidFill>
              </a:rPr>
              <a:t>Based on feedback from the group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24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tx2"/>
                </a:solidFill>
              </a:rPr>
              <a:t>Possible topics: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Big Data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2"/>
                </a:solidFill>
              </a:rPr>
              <a:t>Splunk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&amp; Hadoop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Scheduling &amp; </a:t>
            </a:r>
            <a:r>
              <a:rPr lang="en-US" sz="2400" dirty="0" err="1" smtClean="0">
                <a:solidFill>
                  <a:schemeClr val="tx2"/>
                </a:solidFill>
              </a:rPr>
              <a:t>Orchistration</a:t>
            </a:r>
            <a:endParaRPr lang="en-US" sz="2400" dirty="0" smtClean="0">
              <a:solidFill>
                <a:schemeClr val="tx2"/>
              </a:solidFill>
            </a:endParaRP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2"/>
                </a:solidFill>
              </a:rPr>
              <a:t>Mesos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 smtClean="0">
                <a:solidFill>
                  <a:schemeClr val="tx2"/>
                </a:solidFill>
              </a:rPr>
              <a:t>Kubernetes, Docker Swarm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Container </a:t>
            </a:r>
            <a:r>
              <a:rPr lang="en-US" sz="2400" dirty="0">
                <a:solidFill>
                  <a:schemeClr val="tx2"/>
                </a:solidFill>
              </a:rPr>
              <a:t>Management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2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7271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</p:bldLst>
  </p:timing>
</p:sld>
</file>

<file path=ppt/theme/theme1.xml><?xml version="1.0" encoding="utf-8"?>
<a:theme xmlns:a="http://schemas.openxmlformats.org/drawingml/2006/main" name="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0.xml><?xml version="1.0" encoding="utf-8"?>
<a:theme xmlns:a="http://schemas.openxmlformats.org/drawingml/2006/main" name="9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1.xml><?xml version="1.0" encoding="utf-8"?>
<a:theme xmlns:a="http://schemas.openxmlformats.org/drawingml/2006/main" name="10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2.xml><?xml version="1.0" encoding="utf-8"?>
<a:theme xmlns:a="http://schemas.openxmlformats.org/drawingml/2006/main" name="1_2016_DellEMC_ppt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loud preso 1" id="{263D92D9-CD53-48D5-BF86-E0ECE1D75076}" vid="{D459438F-68B1-424A-884D-F51D001C9F82}"/>
    </a:ext>
  </a:extLst>
</a:theme>
</file>

<file path=ppt/theme/theme13.xml><?xml version="1.0" encoding="utf-8"?>
<a:theme xmlns:a="http://schemas.openxmlformats.org/drawingml/2006/main" name="1_DellEMC_Forum_template_v5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7517--DellEMC-Forum-3000" id="{50795600-84D0-9842-A0E3-1702633E2F4F}" vid="{A831F39C-DDE7-8645-9726-F514B0DAA4A5}"/>
    </a:ext>
  </a:extLst>
</a:theme>
</file>

<file path=ppt/theme/theme14.xml><?xml version="1.0" encoding="utf-8"?>
<a:theme xmlns:a="http://schemas.openxmlformats.org/drawingml/2006/main" name="11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5.xml><?xml version="1.0" encoding="utf-8"?>
<a:theme xmlns:a="http://schemas.openxmlformats.org/drawingml/2006/main" name="12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6.xml><?xml version="1.0" encoding="utf-8"?>
<a:theme xmlns:a="http://schemas.openxmlformats.org/drawingml/2006/main" name="13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7.xml><?xml version="1.0" encoding="utf-8"?>
<a:theme xmlns:a="http://schemas.openxmlformats.org/drawingml/2006/main" name="14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8.xml><?xml version="1.0" encoding="utf-8"?>
<a:theme xmlns:a="http://schemas.openxmlformats.org/drawingml/2006/main" name="15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9.xml><?xml version="1.0" encoding="utf-8"?>
<a:theme xmlns:a="http://schemas.openxmlformats.org/drawingml/2006/main" name="16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2.xml><?xml version="1.0" encoding="utf-8"?>
<a:theme xmlns:a="http://schemas.openxmlformats.org/drawingml/2006/main" name="1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20.xml><?xml version="1.0" encoding="utf-8"?>
<a:theme xmlns:a="http://schemas.openxmlformats.org/drawingml/2006/main" name="17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21.xml><?xml version="1.0" encoding="utf-8"?>
<a:theme xmlns:a="http://schemas.openxmlformats.org/drawingml/2006/main" name="18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22.xml><?xml version="1.0" encoding="utf-8"?>
<a:theme xmlns:a="http://schemas.openxmlformats.org/drawingml/2006/main" name="19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4.xml><?xml version="1.0" encoding="utf-8"?>
<a:theme xmlns:a="http://schemas.openxmlformats.org/drawingml/2006/main" name="3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5.xml><?xml version="1.0" encoding="utf-8"?>
<a:theme xmlns:a="http://schemas.openxmlformats.org/drawingml/2006/main" name="4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6.xml><?xml version="1.0" encoding="utf-8"?>
<a:theme xmlns:a="http://schemas.openxmlformats.org/drawingml/2006/main" name="5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7.xml><?xml version="1.0" encoding="utf-8"?>
<a:theme xmlns:a="http://schemas.openxmlformats.org/drawingml/2006/main" name="6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8.xml><?xml version="1.0" encoding="utf-8"?>
<a:theme xmlns:a="http://schemas.openxmlformats.org/drawingml/2006/main" name="7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9.xml><?xml version="1.0" encoding="utf-8"?>
<a:theme xmlns:a="http://schemas.openxmlformats.org/drawingml/2006/main" name="8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18027</TotalTime>
  <Words>328</Words>
  <Application>Microsoft Office PowerPoint</Application>
  <PresentationFormat>Widescreen</PresentationFormat>
  <Paragraphs>71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22</vt:i4>
      </vt:variant>
      <vt:variant>
        <vt:lpstr>Slide Titles</vt:lpstr>
      </vt:variant>
      <vt:variant>
        <vt:i4>19</vt:i4>
      </vt:variant>
    </vt:vector>
  </HeadingPairs>
  <TitlesOfParts>
    <vt:vector size="51" baseType="lpstr">
      <vt:lpstr>Architects Daughter</vt:lpstr>
      <vt:lpstr>Arial</vt:lpstr>
      <vt:lpstr>Arial Black</vt:lpstr>
      <vt:lpstr>Avenir Book</vt:lpstr>
      <vt:lpstr>Calibri</vt:lpstr>
      <vt:lpstr>Courier New</vt:lpstr>
      <vt:lpstr>Museo For Dell 300</vt:lpstr>
      <vt:lpstr>Museo Sans For Dell</vt:lpstr>
      <vt:lpstr>Verdana</vt:lpstr>
      <vt:lpstr>Wingdings</vt:lpstr>
      <vt:lpstr>DellEMC_external</vt:lpstr>
      <vt:lpstr>1_DellEMC_external</vt:lpstr>
      <vt:lpstr>2_DellEMC_external</vt:lpstr>
      <vt:lpstr>3_DellEMC_external</vt:lpstr>
      <vt:lpstr>4_DellEMC_external</vt:lpstr>
      <vt:lpstr>5_DellEMC_external</vt:lpstr>
      <vt:lpstr>6_DellEMC_external</vt:lpstr>
      <vt:lpstr>7_DellEMC_external</vt:lpstr>
      <vt:lpstr>8_DellEMC_external</vt:lpstr>
      <vt:lpstr>9_DellEMC_external</vt:lpstr>
      <vt:lpstr>10_DellEMC_external</vt:lpstr>
      <vt:lpstr>1_2016_DellEMC_ppt_template</vt:lpstr>
      <vt:lpstr>1_DellEMC_Forum_template_v5</vt:lpstr>
      <vt:lpstr>11_DellEMC_external</vt:lpstr>
      <vt:lpstr>12_DellEMC_external</vt:lpstr>
      <vt:lpstr>13_DellEMC_external</vt:lpstr>
      <vt:lpstr>14_DellEMC_external</vt:lpstr>
      <vt:lpstr>15_DellEMC_external</vt:lpstr>
      <vt:lpstr>16_DellEMC_external</vt:lpstr>
      <vt:lpstr>17_DellEMC_external</vt:lpstr>
      <vt:lpstr>18_DellEMC_external</vt:lpstr>
      <vt:lpstr>19_DellEMC_external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EMC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Gunther, John</dc:creator>
  <cp:lastModifiedBy>Domino, James</cp:lastModifiedBy>
  <cp:revision>39</cp:revision>
  <dcterms:created xsi:type="dcterms:W3CDTF">2017-08-14T19:58:38Z</dcterms:created>
  <dcterms:modified xsi:type="dcterms:W3CDTF">2017-09-22T13:27:11Z</dcterms:modified>
</cp:coreProperties>
</file>